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handoutMasterIdLst>
    <p:handoutMasterId r:id="rId10"/>
  </p:handoutMasterIdLst>
  <p:sldIdLst>
    <p:sldId id="257" r:id="rId5"/>
    <p:sldId id="275" r:id="rId6"/>
    <p:sldId id="273" r:id="rId7"/>
    <p:sldId id="274" r:id="rId8"/>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9B"/>
    <a:srgbClr val="0076AD"/>
    <a:srgbClr val="0079B2"/>
    <a:srgbClr val="046C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751" autoAdjust="0"/>
  </p:normalViewPr>
  <p:slideViewPr>
    <p:cSldViewPr>
      <p:cViewPr varScale="1">
        <p:scale>
          <a:sx n="159" d="100"/>
          <a:sy n="159" d="100"/>
        </p:scale>
        <p:origin x="306" y="138"/>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405"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Leonhardt Petersen" userId="d5e629df-5003-4c80-8356-921c3e82c0bf" providerId="ADAL" clId="{617EA2F7-2F11-41CF-949B-E99C26CC1B9B}"/>
    <pc:docChg chg="undo custSel modSld">
      <pc:chgData name="Patrick Leonhardt Petersen" userId="d5e629df-5003-4c80-8356-921c3e82c0bf" providerId="ADAL" clId="{617EA2F7-2F11-41CF-949B-E99C26CC1B9B}" dt="2025-01-20T10:17:49.225" v="256" actId="20577"/>
      <pc:docMkLst>
        <pc:docMk/>
      </pc:docMkLst>
      <pc:sldChg chg="modSp mod">
        <pc:chgData name="Patrick Leonhardt Petersen" userId="d5e629df-5003-4c80-8356-921c3e82c0bf" providerId="ADAL" clId="{617EA2F7-2F11-41CF-949B-E99C26CC1B9B}" dt="2025-01-20T09:45:00.994" v="16" actId="20577"/>
        <pc:sldMkLst>
          <pc:docMk/>
          <pc:sldMk cId="2843699429" sldId="257"/>
        </pc:sldMkLst>
        <pc:spChg chg="mod">
          <ac:chgData name="Patrick Leonhardt Petersen" userId="d5e629df-5003-4c80-8356-921c3e82c0bf" providerId="ADAL" clId="{617EA2F7-2F11-41CF-949B-E99C26CC1B9B}" dt="2025-01-20T09:45:00.994" v="16" actId="20577"/>
          <ac:spMkLst>
            <pc:docMk/>
            <pc:sldMk cId="2843699429" sldId="257"/>
            <ac:spMk id="3" creationId="{CC969248-35EA-D176-F059-4BEA68384209}"/>
          </ac:spMkLst>
        </pc:spChg>
      </pc:sldChg>
      <pc:sldChg chg="modSp mod">
        <pc:chgData name="Patrick Leonhardt Petersen" userId="d5e629df-5003-4c80-8356-921c3e82c0bf" providerId="ADAL" clId="{617EA2F7-2F11-41CF-949B-E99C26CC1B9B}" dt="2025-01-20T10:13:50.819" v="52" actId="20577"/>
        <pc:sldMkLst>
          <pc:docMk/>
          <pc:sldMk cId="4118832219" sldId="273"/>
        </pc:sldMkLst>
        <pc:spChg chg="mod">
          <ac:chgData name="Patrick Leonhardt Petersen" userId="d5e629df-5003-4c80-8356-921c3e82c0bf" providerId="ADAL" clId="{617EA2F7-2F11-41CF-949B-E99C26CC1B9B}" dt="2025-01-20T08:47:53.464" v="1" actId="20577"/>
          <ac:spMkLst>
            <pc:docMk/>
            <pc:sldMk cId="4118832219" sldId="273"/>
            <ac:spMk id="4" creationId="{DFFF52E5-B78D-B544-9218-8446D9111FCB}"/>
          </ac:spMkLst>
        </pc:spChg>
        <pc:spChg chg="mod">
          <ac:chgData name="Patrick Leonhardt Petersen" userId="d5e629df-5003-4c80-8356-921c3e82c0bf" providerId="ADAL" clId="{617EA2F7-2F11-41CF-949B-E99C26CC1B9B}" dt="2025-01-20T10:13:50.819" v="52" actId="20577"/>
          <ac:spMkLst>
            <pc:docMk/>
            <pc:sldMk cId="4118832219" sldId="273"/>
            <ac:spMk id="7" creationId="{AF3EC91D-40F9-03D0-E712-744E41E64427}"/>
          </ac:spMkLst>
        </pc:spChg>
      </pc:sldChg>
      <pc:sldChg chg="modSp mod">
        <pc:chgData name="Patrick Leonhardt Petersen" userId="d5e629df-5003-4c80-8356-921c3e82c0bf" providerId="ADAL" clId="{617EA2F7-2F11-41CF-949B-E99C26CC1B9B}" dt="2025-01-20T10:17:49.225" v="256" actId="20577"/>
        <pc:sldMkLst>
          <pc:docMk/>
          <pc:sldMk cId="808055174" sldId="274"/>
        </pc:sldMkLst>
        <pc:spChg chg="mod">
          <ac:chgData name="Patrick Leonhardt Petersen" userId="d5e629df-5003-4c80-8356-921c3e82c0bf" providerId="ADAL" clId="{617EA2F7-2F11-41CF-949B-E99C26CC1B9B}" dt="2025-01-20T10:14:08.114" v="70" actId="20577"/>
          <ac:spMkLst>
            <pc:docMk/>
            <pc:sldMk cId="808055174" sldId="274"/>
            <ac:spMk id="5" creationId="{D905000C-01CF-707D-0763-9663369DD94B}"/>
          </ac:spMkLst>
        </pc:spChg>
        <pc:spChg chg="mod">
          <ac:chgData name="Patrick Leonhardt Petersen" userId="d5e629df-5003-4c80-8356-921c3e82c0bf" providerId="ADAL" clId="{617EA2F7-2F11-41CF-949B-E99C26CC1B9B}" dt="2025-01-20T10:17:23.885" v="229" actId="20577"/>
          <ac:spMkLst>
            <pc:docMk/>
            <pc:sldMk cId="808055174" sldId="274"/>
            <ac:spMk id="7" creationId="{AF3EC91D-40F9-03D0-E712-744E41E64427}"/>
          </ac:spMkLst>
        </pc:spChg>
        <pc:spChg chg="mod">
          <ac:chgData name="Patrick Leonhardt Petersen" userId="d5e629df-5003-4c80-8356-921c3e82c0bf" providerId="ADAL" clId="{617EA2F7-2F11-41CF-949B-E99C26CC1B9B}" dt="2025-01-20T10:17:49.225" v="256" actId="20577"/>
          <ac:spMkLst>
            <pc:docMk/>
            <pc:sldMk cId="808055174" sldId="274"/>
            <ac:spMk id="8" creationId="{5C872C12-71EB-4C37-3AD4-DFAC21339542}"/>
          </ac:spMkLst>
        </pc:spChg>
      </pc:sldChg>
      <pc:sldChg chg="modSp mod">
        <pc:chgData name="Patrick Leonhardt Petersen" userId="d5e629df-5003-4c80-8356-921c3e82c0bf" providerId="ADAL" clId="{617EA2F7-2F11-41CF-949B-E99C26CC1B9B}" dt="2025-01-20T10:13:42.599" v="43" actId="20577"/>
        <pc:sldMkLst>
          <pc:docMk/>
          <pc:sldMk cId="1595196410" sldId="275"/>
        </pc:sldMkLst>
        <pc:spChg chg="mod">
          <ac:chgData name="Patrick Leonhardt Petersen" userId="d5e629df-5003-4c80-8356-921c3e82c0bf" providerId="ADAL" clId="{617EA2F7-2F11-41CF-949B-E99C26CC1B9B}" dt="2025-01-20T10:13:42.599" v="43" actId="20577"/>
          <ac:spMkLst>
            <pc:docMk/>
            <pc:sldMk cId="1595196410" sldId="275"/>
            <ac:spMk id="6" creationId="{B946D20B-3527-4CE2-4AC8-16A53FE810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D8CAC6-97B4-27F9-F717-361B991B68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347AAB-1ED0-1456-0D3F-E3E7D50CEA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4BCB69-47D7-4E59-89D2-21EAA3EDBFF9}" type="datetimeFigureOut">
              <a:rPr lang="en-US" smtClean="0"/>
              <a:t>1/20/2025</a:t>
            </a:fld>
            <a:endParaRPr lang="en-US" dirty="0"/>
          </a:p>
        </p:txBody>
      </p:sp>
      <p:sp>
        <p:nvSpPr>
          <p:cNvPr id="4" name="Footer Placeholder 3">
            <a:extLst>
              <a:ext uri="{FF2B5EF4-FFF2-40B4-BE49-F238E27FC236}">
                <a16:creationId xmlns:a16="http://schemas.microsoft.com/office/drawing/2014/main" id="{FBB60DBA-7FEF-3FB3-CF56-3FA00C38B3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39A2B6-027B-C54E-9D62-F324F4018F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56A0D3-7A6A-49A7-A967-97B993C2ACFB}" type="slidenum">
              <a:rPr lang="en-US" smtClean="0"/>
              <a:t>‹#›</a:t>
            </a:fld>
            <a:endParaRPr lang="en-US" dirty="0"/>
          </a:p>
        </p:txBody>
      </p:sp>
    </p:spTree>
    <p:extLst>
      <p:ext uri="{BB962C8B-B14F-4D97-AF65-F5344CB8AC3E}">
        <p14:creationId xmlns:p14="http://schemas.microsoft.com/office/powerpoint/2010/main" val="173748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FC46D-2B0F-4A37-ACD1-EDA0B721B45F}" type="datetimeFigureOut">
              <a:rPr lang="en-US" smtClean="0"/>
              <a:t>1/20/2025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EC424-E833-4181-8D5F-82CB3483D631}" type="slidenum">
              <a:rPr lang="en-US" smtClean="0"/>
              <a:t>‹#›</a:t>
            </a:fld>
            <a:endParaRPr lang="en-US" dirty="0"/>
          </a:p>
        </p:txBody>
      </p:sp>
    </p:spTree>
    <p:extLst>
      <p:ext uri="{BB962C8B-B14F-4D97-AF65-F5344CB8AC3E}">
        <p14:creationId xmlns:p14="http://schemas.microsoft.com/office/powerpoint/2010/main" val="61792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ront page/Title and pattern">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E47DE0-CD75-0D11-BDB0-0DB921D1D52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Holder 2"/>
          <p:cNvSpPr>
            <a:spLocks noGrp="1"/>
          </p:cNvSpPr>
          <p:nvPr>
            <p:ph type="title" hasCustomPrompt="1"/>
          </p:nvPr>
        </p:nvSpPr>
        <p:spPr>
          <a:xfrm>
            <a:off x="3368598" y="404200"/>
            <a:ext cx="7304739" cy="180000"/>
          </a:xfrm>
          <a:prstGeom prst="rect">
            <a:avLst/>
          </a:prstGeom>
        </p:spPr>
        <p:txBody>
          <a:bodyPr wrap="square" lIns="0" tIns="0" rIns="0" bIns="0" anchor="t">
            <a:noAutofit/>
          </a:bodyPr>
          <a:lstStyle>
            <a:lvl1pPr>
              <a:lnSpc>
                <a:spcPct val="100000"/>
              </a:lnSpc>
              <a:spcBef>
                <a:spcPts val="0"/>
              </a:spcBef>
              <a:defRPr sz="1200" b="0" i="0">
                <a:solidFill>
                  <a:schemeClr val="bg1"/>
                </a:solidFill>
                <a:latin typeface="+mj-lt"/>
                <a:cs typeface="DanskeRegular"/>
              </a:defRPr>
            </a:lvl1pPr>
          </a:lstStyle>
          <a:p>
            <a:r>
              <a:rPr lang="en-GB" noProof="0" dirty="0"/>
              <a:t>Click to add date or other information 12 pt</a:t>
            </a:r>
          </a:p>
        </p:txBody>
      </p:sp>
      <p:sp>
        <p:nvSpPr>
          <p:cNvPr id="6" name="Text Placeholder 5">
            <a:extLst>
              <a:ext uri="{FF2B5EF4-FFF2-40B4-BE49-F238E27FC236}">
                <a16:creationId xmlns:a16="http://schemas.microsoft.com/office/drawing/2014/main" id="{FE388C27-647E-506A-DA9C-08B31D4A34C6}"/>
              </a:ext>
            </a:extLst>
          </p:cNvPr>
          <p:cNvSpPr>
            <a:spLocks noGrp="1"/>
          </p:cNvSpPr>
          <p:nvPr>
            <p:ph type="body" sz="quarter" idx="13" hasCustomPrompt="1"/>
          </p:nvPr>
        </p:nvSpPr>
        <p:spPr>
          <a:xfrm>
            <a:off x="3368599" y="3139200"/>
            <a:ext cx="7304740" cy="553998"/>
          </a:xfrm>
        </p:spPr>
        <p:txBody>
          <a:bodyPr wrap="square" tIns="0">
            <a:spAutoFit/>
          </a:bodyPr>
          <a:lstStyle>
            <a:lvl1pPr>
              <a:lnSpc>
                <a:spcPct val="100000"/>
              </a:lnSpc>
              <a:spcBef>
                <a:spcPts val="0"/>
              </a:spcBef>
              <a:defRPr sz="36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noProof="0" dirty="0"/>
              <a:t>Click to add front page title 36 pt</a:t>
            </a:r>
          </a:p>
        </p:txBody>
      </p:sp>
      <p:pic>
        <p:nvPicPr>
          <p:cNvPr id="4" name="Danske Bank Logo">
            <a:extLst>
              <a:ext uri="{FF2B5EF4-FFF2-40B4-BE49-F238E27FC236}">
                <a16:creationId xmlns:a16="http://schemas.microsoft.com/office/drawing/2014/main" id="{56E3241D-0412-5068-0CA0-29C61BBCE775}"/>
              </a:ext>
            </a:extLst>
          </p:cNvPr>
          <p:cNvPicPr>
            <a:picLocks noChangeAspect="1"/>
          </p:cNvPicPr>
          <p:nvPr userDrawn="1"/>
        </p:nvPicPr>
        <p:blipFill>
          <a:blip r:embed="rId3"/>
          <a:stretch>
            <a:fillRect/>
          </a:stretch>
        </p:blipFill>
        <p:spPr>
          <a:xfrm>
            <a:off x="3368599" y="6274797"/>
            <a:ext cx="1368000" cy="139521"/>
          </a:xfrm>
          <a:prstGeom prst="rect">
            <a:avLst/>
          </a:prstGeom>
        </p:spPr>
      </p:pic>
      <p:grpSp>
        <p:nvGrpSpPr>
          <p:cNvPr id="12" name="Danske Progress Bar">
            <a:extLst>
              <a:ext uri="{FF2B5EF4-FFF2-40B4-BE49-F238E27FC236}">
                <a16:creationId xmlns:a16="http://schemas.microsoft.com/office/drawing/2014/main" id="{24DFE72D-A2E9-CE6A-ABBF-43CDA331FD57}"/>
              </a:ext>
            </a:extLst>
          </p:cNvPr>
          <p:cNvGrpSpPr>
            <a:grpSpLocks noChangeAspect="1"/>
          </p:cNvGrpSpPr>
          <p:nvPr userDrawn="1"/>
        </p:nvGrpSpPr>
        <p:grpSpPr>
          <a:xfrm>
            <a:off x="583201" y="3292200"/>
            <a:ext cx="910800" cy="216000"/>
            <a:chOff x="583202" y="3552550"/>
            <a:chExt cx="910800" cy="216000"/>
          </a:xfrm>
        </p:grpSpPr>
        <p:sp>
          <p:nvSpPr>
            <p:cNvPr id="13" name="Rectangle 12">
              <a:extLst>
                <a:ext uri="{FF2B5EF4-FFF2-40B4-BE49-F238E27FC236}">
                  <a16:creationId xmlns:a16="http://schemas.microsoft.com/office/drawing/2014/main" id="{E1F4EE53-E218-0DC9-7B6E-36979C0F3E92}"/>
                </a:ext>
              </a:extLst>
            </p:cNvPr>
            <p:cNvSpPr/>
            <p:nvPr userDrawn="1"/>
          </p:nvSpPr>
          <p:spPr>
            <a:xfrm>
              <a:off x="583202" y="3552550"/>
              <a:ext cx="910800" cy="216000"/>
            </a:xfrm>
            <a:prstGeom prst="rect">
              <a:avLst/>
            </a:prstGeom>
            <a:solidFill>
              <a:srgbClr val="002346"/>
            </a:solidFill>
            <a:ln w="1143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5DE7ABED-6B40-A090-DF31-3FD06B609D4D}"/>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Tree>
    <p:extLst>
      <p:ext uri="{BB962C8B-B14F-4D97-AF65-F5344CB8AC3E}">
        <p14:creationId xmlns:p14="http://schemas.microsoft.com/office/powerpoint/2010/main" val="3197703538"/>
      </p:ext>
    </p:extLst>
  </p:cSld>
  <p:clrMapOvr>
    <a:masterClrMapping/>
  </p:clrMapOvr>
  <p:extLst>
    <p:ext uri="{DCECCB84-F9BA-43D5-87BE-67443E8EF086}">
      <p15:sldGuideLst xmlns:p15="http://schemas.microsoft.com/office/powerpoint/2012/main">
        <p15:guide id="1" orient="horz" pos="2205">
          <p15:clr>
            <a:srgbClr val="F26B43"/>
          </p15:clr>
        </p15:guide>
        <p15:guide id="2" orient="horz" pos="2064">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Breaker C with pattern">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A9ACD17-393A-33CC-0049-5031250D7D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EB872F9C-AA06-E65F-DE59-844271962E99}"/>
              </a:ext>
            </a:extLst>
          </p:cNvPr>
          <p:cNvSpPr>
            <a:spLocks noGrp="1"/>
          </p:cNvSpPr>
          <p:nvPr>
            <p:ph type="body" sz="quarter" idx="10" hasCustomPrompt="1"/>
          </p:nvPr>
        </p:nvSpPr>
        <p:spPr>
          <a:xfrm>
            <a:off x="2449521" y="3152001"/>
            <a:ext cx="7292958" cy="553998"/>
          </a:xfrm>
        </p:spPr>
        <p:txBody>
          <a:bodyPr wrap="square" anchor="ctr">
            <a:spAutoFit/>
          </a:bodyPr>
          <a:lstStyle>
            <a:lvl1pPr algn="ctr">
              <a:lnSpc>
                <a:spcPct val="100000"/>
              </a:lnSpc>
              <a:buFontTx/>
              <a:buNone/>
              <a:defRPr sz="3600">
                <a:latin typeface="+mj-lt"/>
              </a:defRPr>
            </a:lvl1pPr>
            <a:lvl2pPr marL="0" indent="0">
              <a:buFontTx/>
              <a:buNone/>
              <a:defRPr sz="3600"/>
            </a:lvl2pPr>
            <a:lvl3pPr marL="188550" indent="0">
              <a:buFontTx/>
              <a:buNone/>
              <a:defRPr sz="3600"/>
            </a:lvl3pPr>
            <a:lvl4pPr marL="368550" indent="0">
              <a:buFontTx/>
              <a:buNone/>
              <a:defRPr sz="3600"/>
            </a:lvl4pPr>
            <a:lvl5pPr marL="548550" indent="0">
              <a:buFontTx/>
              <a:buNone/>
              <a:defRPr sz="3600"/>
            </a:lvl5pPr>
          </a:lstStyle>
          <a:p>
            <a:pPr lvl="0"/>
            <a:r>
              <a:rPr lang="en-GB" noProof="0" dirty="0"/>
              <a:t>Click to add breaker title 36 pt</a:t>
            </a:r>
          </a:p>
        </p:txBody>
      </p:sp>
      <p:sp>
        <p:nvSpPr>
          <p:cNvPr id="2" name="TextBox 1">
            <a:extLst>
              <a:ext uri="{FF2B5EF4-FFF2-40B4-BE49-F238E27FC236}">
                <a16:creationId xmlns:a16="http://schemas.microsoft.com/office/drawing/2014/main" id="{5381FCFE-1ED8-609D-E678-B1C2F7D63145}"/>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tx1"/>
                </a:solidFill>
                <a:latin typeface="+mn-lt"/>
              </a:rPr>
              <a:t>Danske Bank</a:t>
            </a:r>
          </a:p>
        </p:txBody>
      </p:sp>
      <p:sp>
        <p:nvSpPr>
          <p:cNvPr id="7" name="TextBox 6">
            <a:extLst>
              <a:ext uri="{FF2B5EF4-FFF2-40B4-BE49-F238E27FC236}">
                <a16:creationId xmlns:a16="http://schemas.microsoft.com/office/drawing/2014/main" id="{25979152-337C-1371-A368-37CE1C81B884}"/>
              </a:ext>
            </a:extLst>
          </p:cNvPr>
          <p:cNvSpPr txBox="1"/>
          <p:nvPr userDrawn="1"/>
        </p:nvSpPr>
        <p:spPr>
          <a:xfrm>
            <a:off x="11407900" y="6464300"/>
            <a:ext cx="199900" cy="107722"/>
          </a:xfrm>
          <a:prstGeom prst="rect">
            <a:avLst/>
          </a:prstGeom>
          <a:solidFill>
            <a:srgbClr val="EBEBE6"/>
          </a:solidFill>
        </p:spPr>
        <p:txBody>
          <a:bodyPr wrap="square" lIns="0" tIns="0" rIns="0" bIns="0" rtlCol="0">
            <a:spAutoFit/>
          </a:bodyPr>
          <a:lstStyle/>
          <a:p>
            <a:pPr algn="r"/>
            <a:fld id="{E3239B2C-98F8-4C1E-9839-3A60719FBE17}" type="slidenum">
              <a:rPr lang="en-GB" sz="700" noProof="0" smtClean="0">
                <a:solidFill>
                  <a:schemeClr val="tx1"/>
                </a:solidFill>
                <a:latin typeface="+mn-lt"/>
              </a:rPr>
              <a:t>‹#›</a:t>
            </a:fld>
            <a:endParaRPr lang="en-GB" sz="700" noProof="0" dirty="0">
              <a:solidFill>
                <a:schemeClr val="tx1"/>
              </a:solidFill>
              <a:latin typeface="+mn-lt"/>
            </a:endParaRPr>
          </a:p>
        </p:txBody>
      </p:sp>
      <p:grpSp>
        <p:nvGrpSpPr>
          <p:cNvPr id="4" name="Danske Progress Bar">
            <a:extLst>
              <a:ext uri="{FF2B5EF4-FFF2-40B4-BE49-F238E27FC236}">
                <a16:creationId xmlns:a16="http://schemas.microsoft.com/office/drawing/2014/main" id="{D6BE729D-BE7B-1FED-49E0-A41A0DF9BE0B}"/>
              </a:ext>
            </a:extLst>
          </p:cNvPr>
          <p:cNvGrpSpPr>
            <a:grpSpLocks noChangeAspect="1"/>
          </p:cNvGrpSpPr>
          <p:nvPr userDrawn="1"/>
        </p:nvGrpSpPr>
        <p:grpSpPr>
          <a:xfrm>
            <a:off x="10848800" y="404200"/>
            <a:ext cx="756000" cy="180000"/>
            <a:chOff x="3635411" y="3012498"/>
            <a:chExt cx="759000" cy="180000"/>
          </a:xfrm>
        </p:grpSpPr>
        <p:grpSp>
          <p:nvGrpSpPr>
            <p:cNvPr id="5" name="Group 4">
              <a:extLst>
                <a:ext uri="{FF2B5EF4-FFF2-40B4-BE49-F238E27FC236}">
                  <a16:creationId xmlns:a16="http://schemas.microsoft.com/office/drawing/2014/main" id="{5CBB3866-6DB5-7DF1-7F97-72CD8D771F8C}"/>
                </a:ext>
              </a:extLst>
            </p:cNvPr>
            <p:cNvGrpSpPr/>
            <p:nvPr/>
          </p:nvGrpSpPr>
          <p:grpSpPr>
            <a:xfrm>
              <a:off x="3635411" y="3012498"/>
              <a:ext cx="759000" cy="180000"/>
              <a:chOff x="583202" y="3552550"/>
              <a:chExt cx="910800" cy="216000"/>
            </a:xfrm>
          </p:grpSpPr>
          <p:sp>
            <p:nvSpPr>
              <p:cNvPr id="13" name="Rectangle 12">
                <a:extLst>
                  <a:ext uri="{FF2B5EF4-FFF2-40B4-BE49-F238E27FC236}">
                    <a16:creationId xmlns:a16="http://schemas.microsoft.com/office/drawing/2014/main" id="{D4DC063B-E9E2-DB2D-488C-8125DB02A96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DAB7121C-E13F-27FB-B72F-26FEB435C1DE}"/>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2" name="Rectangle 11">
              <a:extLst>
                <a:ext uri="{FF2B5EF4-FFF2-40B4-BE49-F238E27FC236}">
                  <a16:creationId xmlns:a16="http://schemas.microsoft.com/office/drawing/2014/main" id="{53521BA6-947F-A524-8A4F-1C154F16B356}"/>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21818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11023600"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Text Placeholder 4">
            <a:extLst>
              <a:ext uri="{FF2B5EF4-FFF2-40B4-BE49-F238E27FC236}">
                <a16:creationId xmlns:a16="http://schemas.microsoft.com/office/drawing/2014/main" id="{37C0EEEC-D96A-9072-6427-ABA1BF24D59A}"/>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0" name="Danske Progress Bar">
            <a:extLst>
              <a:ext uri="{FF2B5EF4-FFF2-40B4-BE49-F238E27FC236}">
                <a16:creationId xmlns:a16="http://schemas.microsoft.com/office/drawing/2014/main" id="{9DB6B5AC-9655-948B-A948-92E4088C7D1F}"/>
              </a:ext>
            </a:extLst>
          </p:cNvPr>
          <p:cNvGrpSpPr>
            <a:grpSpLocks noChangeAspect="1"/>
          </p:cNvGrpSpPr>
          <p:nvPr userDrawn="1"/>
        </p:nvGrpSpPr>
        <p:grpSpPr>
          <a:xfrm>
            <a:off x="10848800" y="404200"/>
            <a:ext cx="756000" cy="180000"/>
            <a:chOff x="3635411" y="3012498"/>
            <a:chExt cx="759000" cy="180000"/>
          </a:xfrm>
        </p:grpSpPr>
        <p:grpSp>
          <p:nvGrpSpPr>
            <p:cNvPr id="12" name="Group 11">
              <a:extLst>
                <a:ext uri="{FF2B5EF4-FFF2-40B4-BE49-F238E27FC236}">
                  <a16:creationId xmlns:a16="http://schemas.microsoft.com/office/drawing/2014/main" id="{4B25237C-F721-647B-84DD-BCF4E38CBF0F}"/>
                </a:ext>
              </a:extLst>
            </p:cNvPr>
            <p:cNvGrpSpPr/>
            <p:nvPr/>
          </p:nvGrpSpPr>
          <p:grpSpPr>
            <a:xfrm>
              <a:off x="3635411" y="3012498"/>
              <a:ext cx="759000" cy="180000"/>
              <a:chOff x="583202" y="3552550"/>
              <a:chExt cx="910800" cy="216000"/>
            </a:xfrm>
          </p:grpSpPr>
          <p:sp>
            <p:nvSpPr>
              <p:cNvPr id="14" name="Rectangle 13">
                <a:extLst>
                  <a:ext uri="{FF2B5EF4-FFF2-40B4-BE49-F238E27FC236}">
                    <a16:creationId xmlns:a16="http://schemas.microsoft.com/office/drawing/2014/main" id="{640E1951-2A32-4870-2F96-64514E3564CA}"/>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5" name="Rectangle 14">
                <a:extLst>
                  <a:ext uri="{FF2B5EF4-FFF2-40B4-BE49-F238E27FC236}">
                    <a16:creationId xmlns:a16="http://schemas.microsoft.com/office/drawing/2014/main" id="{B8300A4B-C14A-33E7-129C-84C92CC85A48}"/>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3" name="Rectangle 12">
              <a:extLst>
                <a:ext uri="{FF2B5EF4-FFF2-40B4-BE49-F238E27FC236}">
                  <a16:creationId xmlns:a16="http://schemas.microsoft.com/office/drawing/2014/main" id="{DBB6AAF4-5714-1486-C225-ED2DBDF1D5E8}"/>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07072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1. Two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5421321"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3CF5CECE-1CEF-5D40-B144-25B8DA4C5AA4}"/>
              </a:ext>
            </a:extLst>
          </p:cNvPr>
          <p:cNvSpPr>
            <a:spLocks noGrp="1"/>
          </p:cNvSpPr>
          <p:nvPr>
            <p:ph idx="16" hasCustomPrompt="1"/>
          </p:nvPr>
        </p:nvSpPr>
        <p:spPr>
          <a:xfrm>
            <a:off x="6185480" y="1816100"/>
            <a:ext cx="5421321"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4D8A7D98-2E98-2D8C-6597-8EC96D092B5F}"/>
              </a:ext>
            </a:extLst>
          </p:cNvPr>
          <p:cNvSpPr>
            <a:spLocks noGrp="1"/>
          </p:cNvSpPr>
          <p:nvPr>
            <p:ph type="body" sz="quarter" idx="17"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0" name="Danske Progress Bar">
            <a:extLst>
              <a:ext uri="{FF2B5EF4-FFF2-40B4-BE49-F238E27FC236}">
                <a16:creationId xmlns:a16="http://schemas.microsoft.com/office/drawing/2014/main" id="{DD328441-3A42-3BB8-F747-3524ED72401E}"/>
              </a:ext>
            </a:extLst>
          </p:cNvPr>
          <p:cNvGrpSpPr>
            <a:grpSpLocks noChangeAspect="1"/>
          </p:cNvGrpSpPr>
          <p:nvPr userDrawn="1"/>
        </p:nvGrpSpPr>
        <p:grpSpPr>
          <a:xfrm>
            <a:off x="10848800" y="404200"/>
            <a:ext cx="756000" cy="180000"/>
            <a:chOff x="3635411" y="3012498"/>
            <a:chExt cx="759000" cy="180000"/>
          </a:xfrm>
        </p:grpSpPr>
        <p:grpSp>
          <p:nvGrpSpPr>
            <p:cNvPr id="13" name="Group 12">
              <a:extLst>
                <a:ext uri="{FF2B5EF4-FFF2-40B4-BE49-F238E27FC236}">
                  <a16:creationId xmlns:a16="http://schemas.microsoft.com/office/drawing/2014/main" id="{B0376779-1EE0-B95A-CD53-75DF1C3A94B7}"/>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430D3CB2-9A47-2363-A69E-6A273E9AF27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FE7973A3-5878-E94D-C22A-7FA9A50538BB}"/>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BD3481E7-1AB2-DE8E-0B01-0AB57E475B54}"/>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381188677"/>
      </p:ext>
    </p:extLst>
  </p:cSld>
  <p:clrMapOvr>
    <a:masterClrMapping/>
  </p:clrMapOvr>
  <p:extLst>
    <p:ext uri="{DCECCB84-F9BA-43D5-87BE-67443E8EF086}">
      <p15:sldGuideLst xmlns:p15="http://schemas.microsoft.com/office/powerpoint/2012/main">
        <p15:guide id="1" pos="3792">
          <p15:clr>
            <a:srgbClr val="A4A3A4"/>
          </p15:clr>
        </p15:guide>
        <p15:guide id="2" pos="3893">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Three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1" y="1816100"/>
            <a:ext cx="3553318"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3CF5CECE-1CEF-5D40-B144-25B8DA4C5AA4}"/>
              </a:ext>
            </a:extLst>
          </p:cNvPr>
          <p:cNvSpPr>
            <a:spLocks noGrp="1"/>
          </p:cNvSpPr>
          <p:nvPr>
            <p:ph idx="16" hasCustomPrompt="1"/>
          </p:nvPr>
        </p:nvSpPr>
        <p:spPr>
          <a:xfrm>
            <a:off x="4317479" y="1816100"/>
            <a:ext cx="3553318"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a:extLst>
              <a:ext uri="{FF2B5EF4-FFF2-40B4-BE49-F238E27FC236}">
                <a16:creationId xmlns:a16="http://schemas.microsoft.com/office/drawing/2014/main" id="{64CBF056-F9CE-47FF-D88B-C6408B4FF759}"/>
              </a:ext>
            </a:extLst>
          </p:cNvPr>
          <p:cNvSpPr>
            <a:spLocks noGrp="1"/>
          </p:cNvSpPr>
          <p:nvPr>
            <p:ph idx="17" hasCustomPrompt="1"/>
          </p:nvPr>
        </p:nvSpPr>
        <p:spPr>
          <a:xfrm>
            <a:off x="8050757" y="1816100"/>
            <a:ext cx="3553318"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4A2C2C9E-67C7-A03A-61FE-1CCD01DDE98C}"/>
              </a:ext>
            </a:extLst>
          </p:cNvPr>
          <p:cNvSpPr>
            <a:spLocks noGrp="1"/>
          </p:cNvSpPr>
          <p:nvPr>
            <p:ph type="body" sz="quarter" idx="18"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1" name="Danske Progress Bar">
            <a:extLst>
              <a:ext uri="{FF2B5EF4-FFF2-40B4-BE49-F238E27FC236}">
                <a16:creationId xmlns:a16="http://schemas.microsoft.com/office/drawing/2014/main" id="{0267D3F4-B827-7B12-56A0-C00F44F84156}"/>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CBBADF41-1C28-B7EF-3960-776EE6F6C44D}"/>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6100C29E-B164-72B7-A8A9-3A95AF5B4276}"/>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9A896BE1-AC73-54B3-BA2D-F33A9C1B4A26}"/>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C1BD0360-A697-88BD-F682-2AF95FF7B637}"/>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498542977"/>
      </p:ext>
    </p:extLst>
  </p:cSld>
  <p:clrMapOvr>
    <a:masterClrMapping/>
  </p:clrMapOvr>
  <p:extLst>
    <p:ext uri="{DCECCB84-F9BA-43D5-87BE-67443E8EF086}">
      <p15:sldGuideLst xmlns:p15="http://schemas.microsoft.com/office/powerpoint/2012/main">
        <p15:guide id="1" pos="2611">
          <p15:clr>
            <a:srgbClr val="A4A3A4"/>
          </p15:clr>
        </p15:guide>
        <p15:guide id="2" pos="2717">
          <p15:clr>
            <a:srgbClr val="A4A3A4"/>
          </p15:clr>
        </p15:guide>
        <p15:guide id="3" pos="4963">
          <p15:clr>
            <a:srgbClr val="A4A3A4"/>
          </p15:clr>
        </p15:guide>
        <p15:guide id="4" pos="5064">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Four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1" y="1816100"/>
            <a:ext cx="2619999"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a:t>
            </a:r>
            <a:br>
              <a:rPr lang="en-GB" noProof="0" dirty="0"/>
            </a:br>
            <a:r>
              <a:rPr lang="en-GB" noProof="0" dirty="0"/>
              <a:t>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3CF5CECE-1CEF-5D40-B144-25B8DA4C5AA4}"/>
              </a:ext>
            </a:extLst>
          </p:cNvPr>
          <p:cNvSpPr>
            <a:spLocks noGrp="1"/>
          </p:cNvSpPr>
          <p:nvPr>
            <p:ph idx="16" hasCustomPrompt="1"/>
          </p:nvPr>
        </p:nvSpPr>
        <p:spPr>
          <a:xfrm>
            <a:off x="3384159" y="1816100"/>
            <a:ext cx="2619999"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a:t>
            </a:r>
            <a:br>
              <a:rPr lang="en-GB" noProof="0" dirty="0"/>
            </a:br>
            <a:r>
              <a:rPr lang="en-GB" noProof="0" dirty="0"/>
              <a:t>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Content Placeholder 2">
            <a:extLst>
              <a:ext uri="{FF2B5EF4-FFF2-40B4-BE49-F238E27FC236}">
                <a16:creationId xmlns:a16="http://schemas.microsoft.com/office/drawing/2014/main" id="{64CBF056-F9CE-47FF-D88B-C6408B4FF759}"/>
              </a:ext>
            </a:extLst>
          </p:cNvPr>
          <p:cNvSpPr>
            <a:spLocks noGrp="1"/>
          </p:cNvSpPr>
          <p:nvPr>
            <p:ph idx="17" hasCustomPrompt="1"/>
          </p:nvPr>
        </p:nvSpPr>
        <p:spPr>
          <a:xfrm>
            <a:off x="8984075" y="1816100"/>
            <a:ext cx="2619999"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a:t>
            </a:r>
            <a:br>
              <a:rPr lang="en-GB" noProof="0" dirty="0"/>
            </a:br>
            <a:r>
              <a:rPr lang="en-GB" noProof="0" dirty="0"/>
              <a:t>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Content Placeholder 2">
            <a:extLst>
              <a:ext uri="{FF2B5EF4-FFF2-40B4-BE49-F238E27FC236}">
                <a16:creationId xmlns:a16="http://schemas.microsoft.com/office/drawing/2014/main" id="{BEACB00A-EAD9-0726-7BFE-37FB03D02DF1}"/>
              </a:ext>
            </a:extLst>
          </p:cNvPr>
          <p:cNvSpPr>
            <a:spLocks noGrp="1"/>
          </p:cNvSpPr>
          <p:nvPr>
            <p:ph idx="18" hasCustomPrompt="1"/>
          </p:nvPr>
        </p:nvSpPr>
        <p:spPr>
          <a:xfrm>
            <a:off x="6184117" y="1819275"/>
            <a:ext cx="2619999" cy="4457700"/>
          </a:xfrm>
          <a:prstGeom prst="rect">
            <a:avLst/>
          </a:prstGeom>
        </p:spPr>
        <p:txBody>
          <a:bodyPr>
            <a:noAutofit/>
          </a:bodyPr>
          <a:lstStyle>
            <a:lvl1pPr>
              <a:lnSpc>
                <a:spcPct val="100000"/>
              </a:lnSpc>
              <a:defRPr sz="1400">
                <a:solidFill>
                  <a:srgbClr val="002346"/>
                </a:solidFill>
              </a:defRPr>
            </a:lvl1pPr>
            <a:lvl2pPr>
              <a:lnSpc>
                <a:spcPct val="100000"/>
              </a:lnSpc>
              <a:defRPr sz="1400">
                <a:solidFill>
                  <a:srgbClr val="002346"/>
                </a:solidFill>
              </a:defRPr>
            </a:lvl2pPr>
            <a:lvl3pPr>
              <a:lnSpc>
                <a:spcPct val="100000"/>
              </a:lnSpc>
              <a:defRPr sz="1400">
                <a:solidFill>
                  <a:srgbClr val="002346"/>
                </a:solidFill>
              </a:defRPr>
            </a:lvl3pPr>
            <a:lvl4pPr>
              <a:lnSpc>
                <a:spcPct val="100000"/>
              </a:lnSpc>
              <a:defRPr sz="1400">
                <a:solidFill>
                  <a:srgbClr val="002346"/>
                </a:solidFill>
              </a:defRPr>
            </a:lvl4pPr>
            <a:lvl5pPr>
              <a:lnSpc>
                <a:spcPct val="100000"/>
              </a:lnSpc>
              <a:defRPr sz="1400">
                <a:solidFill>
                  <a:srgbClr val="002346"/>
                </a:solidFill>
              </a:defRPr>
            </a:lvl5pPr>
          </a:lstStyle>
          <a:p>
            <a:pPr lvl="0"/>
            <a:r>
              <a:rPr lang="en-GB" noProof="0" dirty="0"/>
              <a:t>Click to edit Master text</a:t>
            </a:r>
            <a:br>
              <a:rPr lang="en-GB" noProof="0" dirty="0"/>
            </a:br>
            <a:r>
              <a:rPr lang="en-GB" noProof="0" dirty="0"/>
              <a:t>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A99A2EC9-53E9-3780-56C8-C9489572C5D6}"/>
              </a:ext>
            </a:extLst>
          </p:cNvPr>
          <p:cNvSpPr>
            <a:spLocks noGrp="1"/>
          </p:cNvSpPr>
          <p:nvPr>
            <p:ph type="body" sz="quarter" idx="19"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1" name="Danske Progress Bar">
            <a:extLst>
              <a:ext uri="{FF2B5EF4-FFF2-40B4-BE49-F238E27FC236}">
                <a16:creationId xmlns:a16="http://schemas.microsoft.com/office/drawing/2014/main" id="{C10C94E1-5615-5062-95B8-E3BF169CB46C}"/>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2713B5AB-055B-5EE5-4EA6-08C695ADF3B4}"/>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3065152D-AEC1-53AF-A461-68D80663E619}"/>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6C6A1E2D-2D4A-12F3-B5EF-134B9BD9734A}"/>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54802546-6AFC-DC65-77F0-120FC23F9165}"/>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135686089"/>
      </p:ext>
    </p:extLst>
  </p:cSld>
  <p:clrMapOvr>
    <a:masterClrMapping/>
  </p:clrMapOvr>
  <p:extLst>
    <p:ext uri="{DCECCB84-F9BA-43D5-87BE-67443E8EF086}">
      <p15:sldGuideLst xmlns:p15="http://schemas.microsoft.com/office/powerpoint/2012/main">
        <p15:guide id="1" pos="2026">
          <p15:clr>
            <a:srgbClr val="A4A3A4"/>
          </p15:clr>
        </p15:guide>
        <p15:guide id="2" pos="2131">
          <p15:clr>
            <a:srgbClr val="A4A3A4"/>
          </p15:clr>
        </p15:guide>
        <p15:guide id="3" pos="3792">
          <p15:clr>
            <a:srgbClr val="A4A3A4"/>
          </p15:clr>
        </p15:guide>
        <p15:guide id="4" pos="3893">
          <p15:clr>
            <a:srgbClr val="A4A3A4"/>
          </p15:clr>
        </p15:guide>
        <p15:guide id="5" pos="5554">
          <p15:clr>
            <a:srgbClr val="A4A3A4"/>
          </p15:clr>
        </p15:guide>
        <p15:guide id="6" pos="565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itle, Description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D7A5F819-1005-D8A8-E05E-D2BE02EEF2BC}"/>
              </a:ext>
            </a:extLst>
          </p:cNvPr>
          <p:cNvSpPr>
            <a:spLocks noGrp="1"/>
          </p:cNvSpPr>
          <p:nvPr>
            <p:ph idx="1" hasCustomPrompt="1"/>
          </p:nvPr>
        </p:nvSpPr>
        <p:spPr>
          <a:xfrm>
            <a:off x="584200" y="2441855"/>
            <a:ext cx="1102360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15">
            <a:extLst>
              <a:ext uri="{FF2B5EF4-FFF2-40B4-BE49-F238E27FC236}">
                <a16:creationId xmlns:a16="http://schemas.microsoft.com/office/drawing/2014/main" id="{83A50538-FD0A-0F3B-99C3-50B75A5AA859}"/>
              </a:ext>
            </a:extLst>
          </p:cNvPr>
          <p:cNvSpPr>
            <a:spLocks noGrp="1"/>
          </p:cNvSpPr>
          <p:nvPr>
            <p:ph type="body" sz="quarter" idx="20" hasCustomPrompt="1"/>
          </p:nvPr>
        </p:nvSpPr>
        <p:spPr>
          <a:xfrm>
            <a:off x="584200" y="1816100"/>
            <a:ext cx="11023600" cy="445796"/>
          </a:xfrm>
        </p:spPr>
        <p:txBody>
          <a:bodyPr/>
          <a:lstStyle>
            <a:lvl1pPr>
              <a:lnSpc>
                <a:spcPct val="100000"/>
              </a:lnSpc>
              <a:defRPr lang="en-US" sz="1400" kern="1200" dirty="0" smtClean="0">
                <a:solidFill>
                  <a:srgbClr val="002346"/>
                </a:solidFill>
                <a:latin typeface="DanskeMedium" pitchFamily="2" charset="0"/>
                <a:ea typeface="DanskeRegular" panose="020B0604030504040204" pitchFamily="34" charset="0"/>
                <a:cs typeface="DanskeRegular" panose="020B0604030504040204" pitchFamily="34" charset="0"/>
              </a:defRPr>
            </a:lvl1pPr>
          </a:lstStyle>
          <a:p>
            <a:pPr marL="0" lvl="0" indent="0" algn="l" defTabSz="914400" rtl="0" eaLnBrk="1" latinLnBrk="0" hangingPunct="1">
              <a:lnSpc>
                <a:spcPct val="110000"/>
              </a:lnSpc>
              <a:spcBef>
                <a:spcPts val="0"/>
              </a:spcBef>
              <a:buFont typeface="DanskeRegular" panose="020B0604020202020204" pitchFamily="34" charset="0"/>
              <a:buNone/>
            </a:pPr>
            <a:r>
              <a:rPr lang="en-GB" noProof="0" dirty="0"/>
              <a:t>Click to add title – font Medium 14 pt Max two lines</a:t>
            </a:r>
          </a:p>
        </p:txBody>
      </p:sp>
      <p:sp>
        <p:nvSpPr>
          <p:cNvPr id="3" name="Text Placeholder 4">
            <a:extLst>
              <a:ext uri="{FF2B5EF4-FFF2-40B4-BE49-F238E27FC236}">
                <a16:creationId xmlns:a16="http://schemas.microsoft.com/office/drawing/2014/main" id="{E58130AB-2FEC-12E1-95E1-9DFE2B4A9AC6}"/>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1" name="Danske Progress Bar">
            <a:extLst>
              <a:ext uri="{FF2B5EF4-FFF2-40B4-BE49-F238E27FC236}">
                <a16:creationId xmlns:a16="http://schemas.microsoft.com/office/drawing/2014/main" id="{973F6A14-F20B-1BA4-DC37-0075535C35A0}"/>
              </a:ext>
            </a:extLst>
          </p:cNvPr>
          <p:cNvGrpSpPr>
            <a:grpSpLocks noChangeAspect="1"/>
          </p:cNvGrpSpPr>
          <p:nvPr userDrawn="1"/>
        </p:nvGrpSpPr>
        <p:grpSpPr>
          <a:xfrm>
            <a:off x="10848800" y="404200"/>
            <a:ext cx="756000" cy="180000"/>
            <a:chOff x="3635411" y="3012498"/>
            <a:chExt cx="759000" cy="180000"/>
          </a:xfrm>
        </p:grpSpPr>
        <p:grpSp>
          <p:nvGrpSpPr>
            <p:cNvPr id="13" name="Group 12">
              <a:extLst>
                <a:ext uri="{FF2B5EF4-FFF2-40B4-BE49-F238E27FC236}">
                  <a16:creationId xmlns:a16="http://schemas.microsoft.com/office/drawing/2014/main" id="{8FE10FDE-55B9-9EC9-C062-0E8631B74A09}"/>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3903B615-3A0C-F9FE-FD4C-41DB3555544F}"/>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471868EA-75E4-B241-E740-6CFE9BBA9F11}"/>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6BB7CA9B-7A6D-5C64-161F-871488B30DD6}"/>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756354372"/>
      </p:ext>
    </p:extLst>
  </p:cSld>
  <p:clrMapOvr>
    <a:masterClrMapping/>
  </p:clrMapOvr>
  <p:extLst>
    <p:ext uri="{DCECCB84-F9BA-43D5-87BE-67443E8EF086}">
      <p15:sldGuideLst xmlns:p15="http://schemas.microsoft.com/office/powerpoint/2012/main">
        <p15:guide id="1" orient="horz" pos="1430">
          <p15:clr>
            <a:srgbClr val="A4A3A4"/>
          </p15:clr>
        </p15:guide>
        <p15:guide id="2" orient="horz" pos="153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 Two Title, Description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D7A5F819-1005-D8A8-E05E-D2BE02EEF2BC}"/>
              </a:ext>
            </a:extLst>
          </p:cNvPr>
          <p:cNvSpPr>
            <a:spLocks noGrp="1"/>
          </p:cNvSpPr>
          <p:nvPr>
            <p:ph idx="1" hasCustomPrompt="1"/>
          </p:nvPr>
        </p:nvSpPr>
        <p:spPr>
          <a:xfrm>
            <a:off x="584200" y="2441855"/>
            <a:ext cx="542182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15">
            <a:extLst>
              <a:ext uri="{FF2B5EF4-FFF2-40B4-BE49-F238E27FC236}">
                <a16:creationId xmlns:a16="http://schemas.microsoft.com/office/drawing/2014/main" id="{83A50538-FD0A-0F3B-99C3-50B75A5AA859}"/>
              </a:ext>
            </a:extLst>
          </p:cNvPr>
          <p:cNvSpPr>
            <a:spLocks noGrp="1"/>
          </p:cNvSpPr>
          <p:nvPr>
            <p:ph type="body" sz="quarter" idx="20" hasCustomPrompt="1"/>
          </p:nvPr>
        </p:nvSpPr>
        <p:spPr>
          <a:xfrm>
            <a:off x="584200" y="1816100"/>
            <a:ext cx="542182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3" name="Text Placeholder 15">
            <a:extLst>
              <a:ext uri="{FF2B5EF4-FFF2-40B4-BE49-F238E27FC236}">
                <a16:creationId xmlns:a16="http://schemas.microsoft.com/office/drawing/2014/main" id="{CDDC3455-738D-F64D-1958-10815C8B98AD}"/>
              </a:ext>
            </a:extLst>
          </p:cNvPr>
          <p:cNvSpPr>
            <a:spLocks noGrp="1"/>
          </p:cNvSpPr>
          <p:nvPr>
            <p:ph type="body" sz="quarter" idx="21" hasCustomPrompt="1"/>
          </p:nvPr>
        </p:nvSpPr>
        <p:spPr>
          <a:xfrm>
            <a:off x="6185979" y="1816100"/>
            <a:ext cx="542182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0" name="Content Placeholder 2">
            <a:extLst>
              <a:ext uri="{FF2B5EF4-FFF2-40B4-BE49-F238E27FC236}">
                <a16:creationId xmlns:a16="http://schemas.microsoft.com/office/drawing/2014/main" id="{AF83CB42-51AB-C736-F476-8945CF7E3202}"/>
              </a:ext>
            </a:extLst>
          </p:cNvPr>
          <p:cNvSpPr>
            <a:spLocks noGrp="1"/>
          </p:cNvSpPr>
          <p:nvPr>
            <p:ph idx="22" hasCustomPrompt="1"/>
          </p:nvPr>
        </p:nvSpPr>
        <p:spPr>
          <a:xfrm>
            <a:off x="6185979" y="2441855"/>
            <a:ext cx="542182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E9264AA6-0703-7433-8AAC-1FA17E16351C}"/>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2" name="Danske Progress Bar">
            <a:extLst>
              <a:ext uri="{FF2B5EF4-FFF2-40B4-BE49-F238E27FC236}">
                <a16:creationId xmlns:a16="http://schemas.microsoft.com/office/drawing/2014/main" id="{97392C40-FE23-0ADB-52BE-B9B08C420E38}"/>
              </a:ext>
            </a:extLst>
          </p:cNvPr>
          <p:cNvGrpSpPr>
            <a:grpSpLocks noChangeAspect="1"/>
          </p:cNvGrpSpPr>
          <p:nvPr userDrawn="1"/>
        </p:nvGrpSpPr>
        <p:grpSpPr>
          <a:xfrm>
            <a:off x="10848800" y="404200"/>
            <a:ext cx="756000" cy="180000"/>
            <a:chOff x="3635411" y="3012498"/>
            <a:chExt cx="759000" cy="180000"/>
          </a:xfrm>
        </p:grpSpPr>
        <p:grpSp>
          <p:nvGrpSpPr>
            <p:cNvPr id="15" name="Group 14">
              <a:extLst>
                <a:ext uri="{FF2B5EF4-FFF2-40B4-BE49-F238E27FC236}">
                  <a16:creationId xmlns:a16="http://schemas.microsoft.com/office/drawing/2014/main" id="{73ADDF00-262D-4D12-2998-EFF2F2F5880E}"/>
                </a:ext>
              </a:extLst>
            </p:cNvPr>
            <p:cNvGrpSpPr/>
            <p:nvPr/>
          </p:nvGrpSpPr>
          <p:grpSpPr>
            <a:xfrm>
              <a:off x="3635411" y="3012498"/>
              <a:ext cx="759000" cy="180000"/>
              <a:chOff x="583202" y="3552550"/>
              <a:chExt cx="910800" cy="216000"/>
            </a:xfrm>
          </p:grpSpPr>
          <p:sp>
            <p:nvSpPr>
              <p:cNvPr id="17" name="Rectangle 16">
                <a:extLst>
                  <a:ext uri="{FF2B5EF4-FFF2-40B4-BE49-F238E27FC236}">
                    <a16:creationId xmlns:a16="http://schemas.microsoft.com/office/drawing/2014/main" id="{82AC71CA-62B6-082A-6CB6-A6EB73EC149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8" name="Rectangle 17">
                <a:extLst>
                  <a:ext uri="{FF2B5EF4-FFF2-40B4-BE49-F238E27FC236}">
                    <a16:creationId xmlns:a16="http://schemas.microsoft.com/office/drawing/2014/main" id="{CEA462EA-A4B6-2DB0-197C-3BF43E603713}"/>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6" name="Rectangle 15">
              <a:extLst>
                <a:ext uri="{FF2B5EF4-FFF2-40B4-BE49-F238E27FC236}">
                  <a16:creationId xmlns:a16="http://schemas.microsoft.com/office/drawing/2014/main" id="{942D9275-F2E8-2229-6C2C-D24EDE0B37F7}"/>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989057544"/>
      </p:ext>
    </p:extLst>
  </p:cSld>
  <p:clrMapOvr>
    <a:masterClrMapping/>
  </p:clrMapOvr>
  <p:extLst>
    <p:ext uri="{DCECCB84-F9BA-43D5-87BE-67443E8EF086}">
      <p15:sldGuideLst xmlns:p15="http://schemas.microsoft.com/office/powerpoint/2012/main">
        <p15:guide id="1" orient="horz" pos="1430">
          <p15:clr>
            <a:srgbClr val="A4A3A4"/>
          </p15:clr>
        </p15:guide>
        <p15:guide id="2" orient="horz" pos="1536">
          <p15:clr>
            <a:srgbClr val="A4A3A4"/>
          </p15:clr>
        </p15:guide>
        <p15:guide id="3" pos="3792">
          <p15:clr>
            <a:srgbClr val="A4A3A4"/>
          </p15:clr>
        </p15:guide>
        <p15:guide id="4" pos="3893">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2. Three Title, Description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D7A5F819-1005-D8A8-E05E-D2BE02EEF2BC}"/>
              </a:ext>
            </a:extLst>
          </p:cNvPr>
          <p:cNvSpPr>
            <a:spLocks noGrp="1"/>
          </p:cNvSpPr>
          <p:nvPr>
            <p:ph idx="1" hasCustomPrompt="1"/>
          </p:nvPr>
        </p:nvSpPr>
        <p:spPr>
          <a:xfrm>
            <a:off x="584201" y="2441855"/>
            <a:ext cx="355456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15">
            <a:extLst>
              <a:ext uri="{FF2B5EF4-FFF2-40B4-BE49-F238E27FC236}">
                <a16:creationId xmlns:a16="http://schemas.microsoft.com/office/drawing/2014/main" id="{83A50538-FD0A-0F3B-99C3-50B75A5AA859}"/>
              </a:ext>
            </a:extLst>
          </p:cNvPr>
          <p:cNvSpPr>
            <a:spLocks noGrp="1"/>
          </p:cNvSpPr>
          <p:nvPr>
            <p:ph type="body" sz="quarter" idx="20" hasCustomPrompt="1"/>
          </p:nvPr>
        </p:nvSpPr>
        <p:spPr>
          <a:xfrm>
            <a:off x="584200" y="1816100"/>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3" name="Text Placeholder 15">
            <a:extLst>
              <a:ext uri="{FF2B5EF4-FFF2-40B4-BE49-F238E27FC236}">
                <a16:creationId xmlns:a16="http://schemas.microsoft.com/office/drawing/2014/main" id="{CDDC3455-738D-F64D-1958-10815C8B98AD}"/>
              </a:ext>
            </a:extLst>
          </p:cNvPr>
          <p:cNvSpPr>
            <a:spLocks noGrp="1"/>
          </p:cNvSpPr>
          <p:nvPr>
            <p:ph type="body" sz="quarter" idx="21" hasCustomPrompt="1"/>
          </p:nvPr>
        </p:nvSpPr>
        <p:spPr>
          <a:xfrm>
            <a:off x="4318719" y="1816100"/>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0" name="Content Placeholder 2">
            <a:extLst>
              <a:ext uri="{FF2B5EF4-FFF2-40B4-BE49-F238E27FC236}">
                <a16:creationId xmlns:a16="http://schemas.microsoft.com/office/drawing/2014/main" id="{AF83CB42-51AB-C736-F476-8945CF7E3202}"/>
              </a:ext>
            </a:extLst>
          </p:cNvPr>
          <p:cNvSpPr>
            <a:spLocks noGrp="1"/>
          </p:cNvSpPr>
          <p:nvPr>
            <p:ph idx="22" hasCustomPrompt="1"/>
          </p:nvPr>
        </p:nvSpPr>
        <p:spPr>
          <a:xfrm>
            <a:off x="4318720" y="2441855"/>
            <a:ext cx="355456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15">
            <a:extLst>
              <a:ext uri="{FF2B5EF4-FFF2-40B4-BE49-F238E27FC236}">
                <a16:creationId xmlns:a16="http://schemas.microsoft.com/office/drawing/2014/main" id="{385DCADD-535C-F9D1-1F04-56DCACA2D0C3}"/>
              </a:ext>
            </a:extLst>
          </p:cNvPr>
          <p:cNvSpPr>
            <a:spLocks noGrp="1"/>
          </p:cNvSpPr>
          <p:nvPr>
            <p:ph type="body" sz="quarter" idx="23" hasCustomPrompt="1"/>
          </p:nvPr>
        </p:nvSpPr>
        <p:spPr>
          <a:xfrm>
            <a:off x="8053239" y="1816100"/>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2" name="Content Placeholder 2">
            <a:extLst>
              <a:ext uri="{FF2B5EF4-FFF2-40B4-BE49-F238E27FC236}">
                <a16:creationId xmlns:a16="http://schemas.microsoft.com/office/drawing/2014/main" id="{3D42EAD9-AC18-4C7D-2E58-132594095288}"/>
              </a:ext>
            </a:extLst>
          </p:cNvPr>
          <p:cNvSpPr>
            <a:spLocks noGrp="1"/>
          </p:cNvSpPr>
          <p:nvPr>
            <p:ph idx="24" hasCustomPrompt="1"/>
          </p:nvPr>
        </p:nvSpPr>
        <p:spPr>
          <a:xfrm>
            <a:off x="8053239" y="2441855"/>
            <a:ext cx="355456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67E26A25-1CFB-6AF7-CE35-43BBB37D5B1B}"/>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4" name="Danske Progress Bar">
            <a:extLst>
              <a:ext uri="{FF2B5EF4-FFF2-40B4-BE49-F238E27FC236}">
                <a16:creationId xmlns:a16="http://schemas.microsoft.com/office/drawing/2014/main" id="{31BC1DCF-D318-D0ED-8170-AF87328F84FF}"/>
              </a:ext>
            </a:extLst>
          </p:cNvPr>
          <p:cNvGrpSpPr>
            <a:grpSpLocks noChangeAspect="1"/>
          </p:cNvGrpSpPr>
          <p:nvPr userDrawn="1"/>
        </p:nvGrpSpPr>
        <p:grpSpPr>
          <a:xfrm>
            <a:off x="10848800" y="404200"/>
            <a:ext cx="756000" cy="180000"/>
            <a:chOff x="3635411" y="3012498"/>
            <a:chExt cx="759000" cy="180000"/>
          </a:xfrm>
        </p:grpSpPr>
        <p:grpSp>
          <p:nvGrpSpPr>
            <p:cNvPr id="17" name="Group 16">
              <a:extLst>
                <a:ext uri="{FF2B5EF4-FFF2-40B4-BE49-F238E27FC236}">
                  <a16:creationId xmlns:a16="http://schemas.microsoft.com/office/drawing/2014/main" id="{107ACE02-244F-1DB1-A267-5D93327E08F6}"/>
                </a:ext>
              </a:extLst>
            </p:cNvPr>
            <p:cNvGrpSpPr/>
            <p:nvPr/>
          </p:nvGrpSpPr>
          <p:grpSpPr>
            <a:xfrm>
              <a:off x="3635411" y="3012498"/>
              <a:ext cx="759000" cy="180000"/>
              <a:chOff x="583202" y="3552550"/>
              <a:chExt cx="910800" cy="216000"/>
            </a:xfrm>
          </p:grpSpPr>
          <p:sp>
            <p:nvSpPr>
              <p:cNvPr id="19" name="Rectangle 18">
                <a:extLst>
                  <a:ext uri="{FF2B5EF4-FFF2-40B4-BE49-F238E27FC236}">
                    <a16:creationId xmlns:a16="http://schemas.microsoft.com/office/drawing/2014/main" id="{ECFFEA31-9202-8004-4C0F-B059F2D026E4}"/>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0" name="Rectangle 19">
                <a:extLst>
                  <a:ext uri="{FF2B5EF4-FFF2-40B4-BE49-F238E27FC236}">
                    <a16:creationId xmlns:a16="http://schemas.microsoft.com/office/drawing/2014/main" id="{88C96EE5-BF1D-FE37-71D7-13AD1DF4B59E}"/>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8" name="Rectangle 17">
              <a:extLst>
                <a:ext uri="{FF2B5EF4-FFF2-40B4-BE49-F238E27FC236}">
                  <a16:creationId xmlns:a16="http://schemas.microsoft.com/office/drawing/2014/main" id="{A7CA6DD9-44CE-91D2-56BF-FAFDA7DBA8BA}"/>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972990200"/>
      </p:ext>
    </p:extLst>
  </p:cSld>
  <p:clrMapOvr>
    <a:masterClrMapping/>
  </p:clrMapOvr>
  <p:extLst>
    <p:ext uri="{DCECCB84-F9BA-43D5-87BE-67443E8EF086}">
      <p15:sldGuideLst xmlns:p15="http://schemas.microsoft.com/office/powerpoint/2012/main">
        <p15:guide id="1" orient="horz" pos="1430">
          <p15:clr>
            <a:srgbClr val="A4A3A4"/>
          </p15:clr>
        </p15:guide>
        <p15:guide id="2" orient="horz" pos="1536">
          <p15:clr>
            <a:srgbClr val="A4A3A4"/>
          </p15:clr>
        </p15:guide>
        <p15:guide id="3" pos="2611">
          <p15:clr>
            <a:srgbClr val="A4A3A4"/>
          </p15:clr>
        </p15:guide>
        <p15:guide id="4" pos="2717">
          <p15:clr>
            <a:srgbClr val="A4A3A4"/>
          </p15:clr>
        </p15:guide>
        <p15:guide id="5" pos="4963">
          <p15:clr>
            <a:srgbClr val="A4A3A4"/>
          </p15:clr>
        </p15:guide>
        <p15:guide id="6" pos="5064">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3. Four Title, Description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5" name="Content Placeholder 2">
            <a:extLst>
              <a:ext uri="{FF2B5EF4-FFF2-40B4-BE49-F238E27FC236}">
                <a16:creationId xmlns:a16="http://schemas.microsoft.com/office/drawing/2014/main" id="{D7A5F819-1005-D8A8-E05E-D2BE02EEF2BC}"/>
              </a:ext>
            </a:extLst>
          </p:cNvPr>
          <p:cNvSpPr>
            <a:spLocks noGrp="1"/>
          </p:cNvSpPr>
          <p:nvPr>
            <p:ph idx="1" hasCustomPrompt="1"/>
          </p:nvPr>
        </p:nvSpPr>
        <p:spPr>
          <a:xfrm>
            <a:off x="584201" y="2441855"/>
            <a:ext cx="262093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15">
            <a:extLst>
              <a:ext uri="{FF2B5EF4-FFF2-40B4-BE49-F238E27FC236}">
                <a16:creationId xmlns:a16="http://schemas.microsoft.com/office/drawing/2014/main" id="{83A50538-FD0A-0F3B-99C3-50B75A5AA859}"/>
              </a:ext>
            </a:extLst>
          </p:cNvPr>
          <p:cNvSpPr>
            <a:spLocks noGrp="1"/>
          </p:cNvSpPr>
          <p:nvPr>
            <p:ph type="body" sz="quarter" idx="20" hasCustomPrompt="1"/>
          </p:nvPr>
        </p:nvSpPr>
        <p:spPr>
          <a:xfrm>
            <a:off x="584200" y="1816100"/>
            <a:ext cx="262093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3" name="Text Placeholder 15">
            <a:extLst>
              <a:ext uri="{FF2B5EF4-FFF2-40B4-BE49-F238E27FC236}">
                <a16:creationId xmlns:a16="http://schemas.microsoft.com/office/drawing/2014/main" id="{CDDC3455-738D-F64D-1958-10815C8B98AD}"/>
              </a:ext>
            </a:extLst>
          </p:cNvPr>
          <p:cNvSpPr>
            <a:spLocks noGrp="1"/>
          </p:cNvSpPr>
          <p:nvPr>
            <p:ph type="body" sz="quarter" idx="21" hasCustomPrompt="1"/>
          </p:nvPr>
        </p:nvSpPr>
        <p:spPr>
          <a:xfrm>
            <a:off x="3385090" y="1816100"/>
            <a:ext cx="262093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0" name="Content Placeholder 2">
            <a:extLst>
              <a:ext uri="{FF2B5EF4-FFF2-40B4-BE49-F238E27FC236}">
                <a16:creationId xmlns:a16="http://schemas.microsoft.com/office/drawing/2014/main" id="{AF83CB42-51AB-C736-F476-8945CF7E3202}"/>
              </a:ext>
            </a:extLst>
          </p:cNvPr>
          <p:cNvSpPr>
            <a:spLocks noGrp="1"/>
          </p:cNvSpPr>
          <p:nvPr>
            <p:ph idx="22" hasCustomPrompt="1"/>
          </p:nvPr>
        </p:nvSpPr>
        <p:spPr>
          <a:xfrm>
            <a:off x="3385090" y="2441855"/>
            <a:ext cx="262093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Text Placeholder 15">
            <a:extLst>
              <a:ext uri="{FF2B5EF4-FFF2-40B4-BE49-F238E27FC236}">
                <a16:creationId xmlns:a16="http://schemas.microsoft.com/office/drawing/2014/main" id="{385DCADD-535C-F9D1-1F04-56DCACA2D0C3}"/>
              </a:ext>
            </a:extLst>
          </p:cNvPr>
          <p:cNvSpPr>
            <a:spLocks noGrp="1"/>
          </p:cNvSpPr>
          <p:nvPr>
            <p:ph type="body" sz="quarter" idx="23" hasCustomPrompt="1"/>
          </p:nvPr>
        </p:nvSpPr>
        <p:spPr>
          <a:xfrm>
            <a:off x="8986869" y="1816100"/>
            <a:ext cx="262093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2" name="Content Placeholder 2">
            <a:extLst>
              <a:ext uri="{FF2B5EF4-FFF2-40B4-BE49-F238E27FC236}">
                <a16:creationId xmlns:a16="http://schemas.microsoft.com/office/drawing/2014/main" id="{3D42EAD9-AC18-4C7D-2E58-132594095288}"/>
              </a:ext>
            </a:extLst>
          </p:cNvPr>
          <p:cNvSpPr>
            <a:spLocks noGrp="1"/>
          </p:cNvSpPr>
          <p:nvPr>
            <p:ph idx="24" hasCustomPrompt="1"/>
          </p:nvPr>
        </p:nvSpPr>
        <p:spPr>
          <a:xfrm>
            <a:off x="8986869" y="2441855"/>
            <a:ext cx="262093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Text Placeholder 15">
            <a:extLst>
              <a:ext uri="{FF2B5EF4-FFF2-40B4-BE49-F238E27FC236}">
                <a16:creationId xmlns:a16="http://schemas.microsoft.com/office/drawing/2014/main" id="{B5980A03-7270-436D-5A0A-9B6BF6CF8DF2}"/>
              </a:ext>
            </a:extLst>
          </p:cNvPr>
          <p:cNvSpPr>
            <a:spLocks noGrp="1"/>
          </p:cNvSpPr>
          <p:nvPr>
            <p:ph type="body" sz="quarter" idx="25" hasCustomPrompt="1"/>
          </p:nvPr>
        </p:nvSpPr>
        <p:spPr>
          <a:xfrm>
            <a:off x="6185979" y="1816100"/>
            <a:ext cx="262093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5" name="Content Placeholder 2">
            <a:extLst>
              <a:ext uri="{FF2B5EF4-FFF2-40B4-BE49-F238E27FC236}">
                <a16:creationId xmlns:a16="http://schemas.microsoft.com/office/drawing/2014/main" id="{81FDD7A4-8C21-DA6A-0277-9898C6813C53}"/>
              </a:ext>
            </a:extLst>
          </p:cNvPr>
          <p:cNvSpPr>
            <a:spLocks noGrp="1"/>
          </p:cNvSpPr>
          <p:nvPr>
            <p:ph idx="26" hasCustomPrompt="1"/>
          </p:nvPr>
        </p:nvSpPr>
        <p:spPr>
          <a:xfrm>
            <a:off x="6185980" y="2441855"/>
            <a:ext cx="2620930" cy="3831945"/>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7E01136B-61B8-3E72-3FDA-82D4DD4FD29C}"/>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6" name="Danske Progress Bar">
            <a:extLst>
              <a:ext uri="{FF2B5EF4-FFF2-40B4-BE49-F238E27FC236}">
                <a16:creationId xmlns:a16="http://schemas.microsoft.com/office/drawing/2014/main" id="{AC000ECE-98D0-2753-5212-2826CBA7136D}"/>
              </a:ext>
            </a:extLst>
          </p:cNvPr>
          <p:cNvGrpSpPr>
            <a:grpSpLocks noChangeAspect="1"/>
          </p:cNvGrpSpPr>
          <p:nvPr userDrawn="1"/>
        </p:nvGrpSpPr>
        <p:grpSpPr>
          <a:xfrm>
            <a:off x="10848800" y="404200"/>
            <a:ext cx="756000" cy="180000"/>
            <a:chOff x="3635411" y="3012498"/>
            <a:chExt cx="759000" cy="180000"/>
          </a:xfrm>
        </p:grpSpPr>
        <p:grpSp>
          <p:nvGrpSpPr>
            <p:cNvPr id="19" name="Group 18">
              <a:extLst>
                <a:ext uri="{FF2B5EF4-FFF2-40B4-BE49-F238E27FC236}">
                  <a16:creationId xmlns:a16="http://schemas.microsoft.com/office/drawing/2014/main" id="{0DACF156-6322-C4E8-EB27-FBC25F7EE262}"/>
                </a:ext>
              </a:extLst>
            </p:cNvPr>
            <p:cNvGrpSpPr/>
            <p:nvPr/>
          </p:nvGrpSpPr>
          <p:grpSpPr>
            <a:xfrm>
              <a:off x="3635411" y="3012498"/>
              <a:ext cx="759000" cy="180000"/>
              <a:chOff x="583202" y="3552550"/>
              <a:chExt cx="910800" cy="216000"/>
            </a:xfrm>
          </p:grpSpPr>
          <p:sp>
            <p:nvSpPr>
              <p:cNvPr id="21" name="Rectangle 20">
                <a:extLst>
                  <a:ext uri="{FF2B5EF4-FFF2-40B4-BE49-F238E27FC236}">
                    <a16:creationId xmlns:a16="http://schemas.microsoft.com/office/drawing/2014/main" id="{01DA472B-B5A3-FBDC-22E7-0B1389A3A486}"/>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2" name="Rectangle 21">
                <a:extLst>
                  <a:ext uri="{FF2B5EF4-FFF2-40B4-BE49-F238E27FC236}">
                    <a16:creationId xmlns:a16="http://schemas.microsoft.com/office/drawing/2014/main" id="{BAA886DF-E752-3915-997F-93B0F354DD93}"/>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20" name="Rectangle 19">
              <a:extLst>
                <a:ext uri="{FF2B5EF4-FFF2-40B4-BE49-F238E27FC236}">
                  <a16:creationId xmlns:a16="http://schemas.microsoft.com/office/drawing/2014/main" id="{20902625-D488-0D40-1CB9-25633CB4E4A1}"/>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534328739"/>
      </p:ext>
    </p:extLst>
  </p:cSld>
  <p:clrMapOvr>
    <a:masterClrMapping/>
  </p:clrMapOvr>
  <p:extLst>
    <p:ext uri="{DCECCB84-F9BA-43D5-87BE-67443E8EF086}">
      <p15:sldGuideLst xmlns:p15="http://schemas.microsoft.com/office/powerpoint/2012/main">
        <p15:guide id="1" orient="horz" pos="1430">
          <p15:clr>
            <a:srgbClr val="A4A3A4"/>
          </p15:clr>
        </p15:guide>
        <p15:guide id="2" orient="horz" pos="1536">
          <p15:clr>
            <a:srgbClr val="A4A3A4"/>
          </p15:clr>
        </p15:guide>
        <p15:guide id="3" pos="2026">
          <p15:clr>
            <a:srgbClr val="A4A3A4"/>
          </p15:clr>
        </p15:guide>
        <p15:guide id="4" pos="2131">
          <p15:clr>
            <a:srgbClr val="A4A3A4"/>
          </p15:clr>
        </p15:guide>
        <p15:guide id="5" pos="3792">
          <p15:clr>
            <a:srgbClr val="A4A3A4"/>
          </p15:clr>
        </p15:guide>
        <p15:guide id="6" pos="3893">
          <p15:clr>
            <a:srgbClr val="A4A3A4"/>
          </p15:clr>
        </p15:guide>
        <p15:guide id="7" pos="5554">
          <p15:clr>
            <a:srgbClr val="A4A3A4"/>
          </p15:clr>
        </p15:guide>
        <p15:guide id="8" pos="565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Title and Content/Sa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B68A1-27D3-75CD-CB11-2B91766C563A}"/>
              </a:ext>
            </a:extLst>
          </p:cNvPr>
          <p:cNvSpPr/>
          <p:nvPr userDrawn="1"/>
        </p:nvSpPr>
        <p:spPr>
          <a:xfrm>
            <a:off x="288924" y="1819274"/>
            <a:ext cx="11606213" cy="4454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GB" noProof="0" dirty="0"/>
          </a:p>
        </p:txBody>
      </p:sp>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2640563"/>
            <a:ext cx="11023600" cy="3418922"/>
          </a:xfrm>
          <a:prstGeom prst="rect">
            <a:avLst/>
          </a:prstGeom>
        </p:spPr>
        <p:txBody>
          <a:bodyPr>
            <a:noAutofit/>
          </a:bodyPr>
          <a:lstStyle>
            <a:lvl1pPr>
              <a:lnSpc>
                <a:spcPct val="100000"/>
              </a:lnSpc>
              <a:defRPr sz="1200">
                <a:solidFill>
                  <a:srgbClr val="002346"/>
                </a:solidFill>
              </a:defRPr>
            </a:lvl1pPr>
            <a:lvl2pPr>
              <a:lnSpc>
                <a:spcPct val="100000"/>
              </a:lnSpc>
              <a:defRPr sz="1200">
                <a:solidFill>
                  <a:srgbClr val="002346"/>
                </a:solidFill>
              </a:defRPr>
            </a:lvl2pPr>
            <a:lvl3pPr>
              <a:lnSpc>
                <a:spcPct val="100000"/>
              </a:lnSpc>
              <a:defRPr sz="1200">
                <a:solidFill>
                  <a:srgbClr val="002346"/>
                </a:solidFill>
              </a:defRPr>
            </a:lvl3pPr>
            <a:lvl4pPr>
              <a:lnSpc>
                <a:spcPct val="100000"/>
              </a:lnSpc>
              <a:defRPr sz="1200">
                <a:solidFill>
                  <a:srgbClr val="002346"/>
                </a:solidFill>
              </a:defRPr>
            </a:lvl4pPr>
            <a:lvl5pPr>
              <a:lnSpc>
                <a:spcPct val="100000"/>
              </a:lnSpc>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lnSpc>
                <a:spcPct val="100000"/>
              </a:lnSpc>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4" name="Sub header">
            <a:extLst>
              <a:ext uri="{FF2B5EF4-FFF2-40B4-BE49-F238E27FC236}">
                <a16:creationId xmlns:a16="http://schemas.microsoft.com/office/drawing/2014/main" id="{465C8FC4-08E7-741A-49B4-B2B57804ADD5}"/>
              </a:ext>
            </a:extLst>
          </p:cNvPr>
          <p:cNvSpPr>
            <a:spLocks noGrp="1"/>
          </p:cNvSpPr>
          <p:nvPr>
            <p:ph type="body" sz="quarter" idx="20" hasCustomPrompt="1"/>
          </p:nvPr>
        </p:nvSpPr>
        <p:spPr>
          <a:xfrm>
            <a:off x="584200" y="2030068"/>
            <a:ext cx="1102360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6" name="Text Placeholder 4">
            <a:extLst>
              <a:ext uri="{FF2B5EF4-FFF2-40B4-BE49-F238E27FC236}">
                <a16:creationId xmlns:a16="http://schemas.microsoft.com/office/drawing/2014/main" id="{05F528F9-DEB5-9E52-A900-D82BC1E7880A}"/>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1" name="Danske Progress Bar">
            <a:extLst>
              <a:ext uri="{FF2B5EF4-FFF2-40B4-BE49-F238E27FC236}">
                <a16:creationId xmlns:a16="http://schemas.microsoft.com/office/drawing/2014/main" id="{D19444B8-EBE3-2675-31EF-6C36453954A3}"/>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23E3B8FB-B277-2888-E0D8-F65CAC5A073F}"/>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D805125C-B396-FCAE-45FE-EF235D294049}"/>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AE1B9D13-9484-7A1B-6A1A-6107E73FD67A}"/>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EAF9E5F1-B844-8B68-1E6E-FBA843F173D6}"/>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876641975"/>
      </p:ext>
    </p:extLst>
  </p:cSld>
  <p:clrMapOvr>
    <a:masterClrMapping/>
  </p:clrMapOvr>
  <p:extLst>
    <p:ext uri="{DCECCB84-F9BA-43D5-87BE-67443E8EF086}">
      <p15:sldGuideLst xmlns:p15="http://schemas.microsoft.com/office/powerpoint/2012/main">
        <p15:guide id="2" orient="horz" pos="3823">
          <p15:clr>
            <a:srgbClr val="A4A3A4"/>
          </p15:clr>
        </p15:guide>
        <p15:guide id="3" orient="horz" pos="1277">
          <p15:clr>
            <a:srgbClr val="A4A3A4"/>
          </p15:clr>
        </p15:guide>
        <p15:guide id="4" orient="horz" pos="1661">
          <p15:clr>
            <a:srgbClr val="A4A3A4"/>
          </p15:clr>
        </p15:guide>
        <p15:guide id="5" orient="horz" pos="156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ront page/Title and pattern">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B8833F-3170-1EC6-07F0-549CBD82CCD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Holder 2">
            <a:extLst>
              <a:ext uri="{FF2B5EF4-FFF2-40B4-BE49-F238E27FC236}">
                <a16:creationId xmlns:a16="http://schemas.microsoft.com/office/drawing/2014/main" id="{7C8049CF-E211-BFED-20E6-0FC8A9D1040C}"/>
              </a:ext>
            </a:extLst>
          </p:cNvPr>
          <p:cNvSpPr>
            <a:spLocks noGrp="1"/>
          </p:cNvSpPr>
          <p:nvPr>
            <p:ph type="title" hasCustomPrompt="1"/>
          </p:nvPr>
        </p:nvSpPr>
        <p:spPr>
          <a:xfrm>
            <a:off x="3368598" y="404200"/>
            <a:ext cx="7304739" cy="180000"/>
          </a:xfrm>
          <a:prstGeom prst="rect">
            <a:avLst/>
          </a:prstGeom>
        </p:spPr>
        <p:txBody>
          <a:bodyPr vert="horz" wrap="square" lIns="0" tIns="0" rIns="0" bIns="0" rtlCol="0" anchor="t">
            <a:noAutofit/>
          </a:bodyPr>
          <a:lstStyle>
            <a:lvl1pPr>
              <a:defRPr lang="en-GB" sz="1200" b="0" i="0" noProof="0" dirty="0">
                <a:solidFill>
                  <a:schemeClr val="bg1"/>
                </a:solidFill>
                <a:cs typeface="DanskeRegular"/>
              </a:defRPr>
            </a:lvl1pPr>
          </a:lstStyle>
          <a:p>
            <a:pPr lvl="0">
              <a:spcBef>
                <a:spcPts val="0"/>
              </a:spcBef>
            </a:pPr>
            <a:r>
              <a:rPr lang="en-GB" noProof="0" dirty="0"/>
              <a:t>Click to add date or other information 12 pt</a:t>
            </a:r>
          </a:p>
        </p:txBody>
      </p:sp>
      <p:sp>
        <p:nvSpPr>
          <p:cNvPr id="19" name="Text Placeholder 5">
            <a:extLst>
              <a:ext uri="{FF2B5EF4-FFF2-40B4-BE49-F238E27FC236}">
                <a16:creationId xmlns:a16="http://schemas.microsoft.com/office/drawing/2014/main" id="{483BB462-3B47-2996-2521-2BF9D66BB977}"/>
              </a:ext>
            </a:extLst>
          </p:cNvPr>
          <p:cNvSpPr>
            <a:spLocks noGrp="1"/>
          </p:cNvSpPr>
          <p:nvPr>
            <p:ph type="body" sz="quarter" idx="13" hasCustomPrompt="1"/>
          </p:nvPr>
        </p:nvSpPr>
        <p:spPr>
          <a:xfrm>
            <a:off x="3368599" y="3139200"/>
            <a:ext cx="7304740" cy="553998"/>
          </a:xfrm>
        </p:spPr>
        <p:txBody>
          <a:bodyPr vert="horz" wrap="square" lIns="0" tIns="0" rIns="0" bIns="0" rtlCol="0">
            <a:spAutoFit/>
          </a:bodyPr>
          <a:lstStyle>
            <a:lvl1pPr>
              <a:defRPr lang="en-GB" sz="3600" noProof="0" dirty="0">
                <a:solidFill>
                  <a:schemeClr val="bg1"/>
                </a:solidFill>
                <a:latin typeface="+mj-lt"/>
              </a:defRPr>
            </a:lvl1pPr>
          </a:lstStyle>
          <a:p>
            <a:pPr lvl="0"/>
            <a:r>
              <a:rPr lang="en-GB" noProof="0" dirty="0"/>
              <a:t>Click to add front page title 36 pt</a:t>
            </a:r>
          </a:p>
        </p:txBody>
      </p:sp>
      <p:pic>
        <p:nvPicPr>
          <p:cNvPr id="5" name="Danske Bank Logo">
            <a:extLst>
              <a:ext uri="{FF2B5EF4-FFF2-40B4-BE49-F238E27FC236}">
                <a16:creationId xmlns:a16="http://schemas.microsoft.com/office/drawing/2014/main" id="{FBA63185-350C-CD6D-040A-E7246A62DA61}"/>
              </a:ext>
            </a:extLst>
          </p:cNvPr>
          <p:cNvPicPr>
            <a:picLocks noChangeAspect="1"/>
          </p:cNvPicPr>
          <p:nvPr userDrawn="1"/>
        </p:nvPicPr>
        <p:blipFill>
          <a:blip r:embed="rId3"/>
          <a:stretch>
            <a:fillRect/>
          </a:stretch>
        </p:blipFill>
        <p:spPr>
          <a:xfrm>
            <a:off x="3368599" y="6274797"/>
            <a:ext cx="1368000" cy="139521"/>
          </a:xfrm>
          <a:prstGeom prst="rect">
            <a:avLst/>
          </a:prstGeom>
        </p:spPr>
      </p:pic>
      <p:grpSp>
        <p:nvGrpSpPr>
          <p:cNvPr id="2" name="Danske Progress Bar">
            <a:extLst>
              <a:ext uri="{FF2B5EF4-FFF2-40B4-BE49-F238E27FC236}">
                <a16:creationId xmlns:a16="http://schemas.microsoft.com/office/drawing/2014/main" id="{AD8250B5-00E7-BDF3-6D78-7695D99BE38B}"/>
              </a:ext>
            </a:extLst>
          </p:cNvPr>
          <p:cNvGrpSpPr>
            <a:grpSpLocks noChangeAspect="1"/>
          </p:cNvGrpSpPr>
          <p:nvPr userDrawn="1"/>
        </p:nvGrpSpPr>
        <p:grpSpPr>
          <a:xfrm>
            <a:off x="583201" y="3292200"/>
            <a:ext cx="910800" cy="216000"/>
            <a:chOff x="583202" y="3552550"/>
            <a:chExt cx="910800" cy="216000"/>
          </a:xfrm>
        </p:grpSpPr>
        <p:sp>
          <p:nvSpPr>
            <p:cNvPr id="3" name="Rectangle 2">
              <a:extLst>
                <a:ext uri="{FF2B5EF4-FFF2-40B4-BE49-F238E27FC236}">
                  <a16:creationId xmlns:a16="http://schemas.microsoft.com/office/drawing/2014/main" id="{32ED696E-B318-3BB8-B226-DC6063510FF9}"/>
                </a:ext>
              </a:extLst>
            </p:cNvPr>
            <p:cNvSpPr/>
            <p:nvPr userDrawn="1"/>
          </p:nvSpPr>
          <p:spPr>
            <a:xfrm>
              <a:off x="583202" y="3552550"/>
              <a:ext cx="910800" cy="216000"/>
            </a:xfrm>
            <a:prstGeom prst="rect">
              <a:avLst/>
            </a:prstGeom>
            <a:solidFill>
              <a:srgbClr val="002346"/>
            </a:solidFill>
            <a:ln w="1143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4" name="Rectangle 3">
              <a:extLst>
                <a:ext uri="{FF2B5EF4-FFF2-40B4-BE49-F238E27FC236}">
                  <a16:creationId xmlns:a16="http://schemas.microsoft.com/office/drawing/2014/main" id="{886A52EC-7F4F-81EE-0ACF-E7D507439687}"/>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Tree>
    <p:extLst>
      <p:ext uri="{BB962C8B-B14F-4D97-AF65-F5344CB8AC3E}">
        <p14:creationId xmlns:p14="http://schemas.microsoft.com/office/powerpoint/2010/main" val="3792944685"/>
      </p:ext>
    </p:extLst>
  </p:cSld>
  <p:clrMapOvr>
    <a:masterClrMapping/>
  </p:clrMapOvr>
  <p:extLst>
    <p:ext uri="{DCECCB84-F9BA-43D5-87BE-67443E8EF086}">
      <p15:sldGuideLst xmlns:p15="http://schemas.microsoft.com/office/powerpoint/2012/main">
        <p15:guide id="1" orient="horz" pos="2205">
          <p15:clr>
            <a:srgbClr val="F26B43"/>
          </p15:clr>
        </p15:guide>
        <p15:guide id="2" orient="horz" pos="2064">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1.Two Contents/Sa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B68A1-27D3-75CD-CB11-2B91766C563A}"/>
              </a:ext>
            </a:extLst>
          </p:cNvPr>
          <p:cNvSpPr/>
          <p:nvPr userDrawn="1"/>
        </p:nvSpPr>
        <p:spPr>
          <a:xfrm>
            <a:off x="288924" y="1819274"/>
            <a:ext cx="11606213" cy="4454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2640562"/>
            <a:ext cx="542182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Content Placeholder 2">
            <a:extLst>
              <a:ext uri="{FF2B5EF4-FFF2-40B4-BE49-F238E27FC236}">
                <a16:creationId xmlns:a16="http://schemas.microsoft.com/office/drawing/2014/main" id="{BDA90EA0-8788-040B-27D9-C9AA6AE6A73F}"/>
              </a:ext>
            </a:extLst>
          </p:cNvPr>
          <p:cNvSpPr>
            <a:spLocks noGrp="1"/>
          </p:cNvSpPr>
          <p:nvPr>
            <p:ph idx="16" hasCustomPrompt="1"/>
          </p:nvPr>
        </p:nvSpPr>
        <p:spPr>
          <a:xfrm>
            <a:off x="6185980" y="2640562"/>
            <a:ext cx="542182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ub header_Left">
            <a:extLst>
              <a:ext uri="{FF2B5EF4-FFF2-40B4-BE49-F238E27FC236}">
                <a16:creationId xmlns:a16="http://schemas.microsoft.com/office/drawing/2014/main" id="{B547FF51-B7AF-E7EE-BC2B-76CE9F69BB12}"/>
              </a:ext>
            </a:extLst>
          </p:cNvPr>
          <p:cNvSpPr>
            <a:spLocks noGrp="1"/>
          </p:cNvSpPr>
          <p:nvPr>
            <p:ph type="body" sz="quarter" idx="20" hasCustomPrompt="1"/>
          </p:nvPr>
        </p:nvSpPr>
        <p:spPr>
          <a:xfrm>
            <a:off x="584200" y="2030068"/>
            <a:ext cx="543560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1" name="Sub header_Right">
            <a:extLst>
              <a:ext uri="{FF2B5EF4-FFF2-40B4-BE49-F238E27FC236}">
                <a16:creationId xmlns:a16="http://schemas.microsoft.com/office/drawing/2014/main" id="{21F958B5-8B0A-A4B2-B35E-4D5804A0F08C}"/>
              </a:ext>
            </a:extLst>
          </p:cNvPr>
          <p:cNvSpPr>
            <a:spLocks noGrp="1"/>
          </p:cNvSpPr>
          <p:nvPr>
            <p:ph type="body" sz="quarter" idx="21" hasCustomPrompt="1"/>
          </p:nvPr>
        </p:nvSpPr>
        <p:spPr>
          <a:xfrm>
            <a:off x="6172202" y="2030068"/>
            <a:ext cx="543560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8" name="Text Placeholder 4">
            <a:extLst>
              <a:ext uri="{FF2B5EF4-FFF2-40B4-BE49-F238E27FC236}">
                <a16:creationId xmlns:a16="http://schemas.microsoft.com/office/drawing/2014/main" id="{1DA60045-D924-AC78-6AD6-05A779CD933C}"/>
              </a:ext>
            </a:extLst>
          </p:cNvPr>
          <p:cNvSpPr>
            <a:spLocks noGrp="1"/>
          </p:cNvSpPr>
          <p:nvPr>
            <p:ph type="body" sz="quarter" idx="22"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2" name="Danske Progress Bar">
            <a:extLst>
              <a:ext uri="{FF2B5EF4-FFF2-40B4-BE49-F238E27FC236}">
                <a16:creationId xmlns:a16="http://schemas.microsoft.com/office/drawing/2014/main" id="{77A69936-4321-3028-D71E-F4BF9C73ADA7}"/>
              </a:ext>
            </a:extLst>
          </p:cNvPr>
          <p:cNvGrpSpPr>
            <a:grpSpLocks noChangeAspect="1"/>
          </p:cNvGrpSpPr>
          <p:nvPr userDrawn="1"/>
        </p:nvGrpSpPr>
        <p:grpSpPr>
          <a:xfrm>
            <a:off x="10848800" y="404200"/>
            <a:ext cx="756000" cy="180000"/>
            <a:chOff x="3635411" y="3012498"/>
            <a:chExt cx="759000" cy="180000"/>
          </a:xfrm>
        </p:grpSpPr>
        <p:grpSp>
          <p:nvGrpSpPr>
            <p:cNvPr id="16" name="Group 15">
              <a:extLst>
                <a:ext uri="{FF2B5EF4-FFF2-40B4-BE49-F238E27FC236}">
                  <a16:creationId xmlns:a16="http://schemas.microsoft.com/office/drawing/2014/main" id="{8C79CF0D-D63F-EB1C-3345-CDAF1F93C9D4}"/>
                </a:ext>
              </a:extLst>
            </p:cNvPr>
            <p:cNvGrpSpPr/>
            <p:nvPr/>
          </p:nvGrpSpPr>
          <p:grpSpPr>
            <a:xfrm>
              <a:off x="3635411" y="3012498"/>
              <a:ext cx="759000" cy="180000"/>
              <a:chOff x="583202" y="3552550"/>
              <a:chExt cx="910800" cy="216000"/>
            </a:xfrm>
          </p:grpSpPr>
          <p:sp>
            <p:nvSpPr>
              <p:cNvPr id="18" name="Rectangle 17">
                <a:extLst>
                  <a:ext uri="{FF2B5EF4-FFF2-40B4-BE49-F238E27FC236}">
                    <a16:creationId xmlns:a16="http://schemas.microsoft.com/office/drawing/2014/main" id="{0854C1EC-5F22-A649-B77A-CE24E7DD6836}"/>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9" name="Rectangle 18">
                <a:extLst>
                  <a:ext uri="{FF2B5EF4-FFF2-40B4-BE49-F238E27FC236}">
                    <a16:creationId xmlns:a16="http://schemas.microsoft.com/office/drawing/2014/main" id="{46C95963-612D-01EB-B77A-953E8E23A0B7}"/>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7" name="Rectangle 16">
              <a:extLst>
                <a:ext uri="{FF2B5EF4-FFF2-40B4-BE49-F238E27FC236}">
                  <a16:creationId xmlns:a16="http://schemas.microsoft.com/office/drawing/2014/main" id="{11117E78-8703-4C60-4C27-EDB857353BED}"/>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55494567"/>
      </p:ext>
    </p:extLst>
  </p:cSld>
  <p:clrMapOvr>
    <a:masterClrMapping/>
  </p:clrMapOvr>
  <p:extLst>
    <p:ext uri="{DCECCB84-F9BA-43D5-87BE-67443E8EF086}">
      <p15:sldGuideLst xmlns:p15="http://schemas.microsoft.com/office/powerpoint/2012/main">
        <p15:guide id="2" orient="horz" pos="3821">
          <p15:clr>
            <a:srgbClr val="A4A3A4"/>
          </p15:clr>
        </p15:guide>
        <p15:guide id="3" orient="horz" pos="1277">
          <p15:clr>
            <a:srgbClr val="A4A3A4"/>
          </p15:clr>
        </p15:guide>
        <p15:guide id="4" pos="3792">
          <p15:clr>
            <a:srgbClr val="A4A3A4"/>
          </p15:clr>
        </p15:guide>
        <p15:guide id="5" pos="3893">
          <p15:clr>
            <a:srgbClr val="A4A3A4"/>
          </p15:clr>
        </p15:guide>
        <p15:guide id="6" orient="horz" pos="1560">
          <p15:clr>
            <a:srgbClr val="A4A3A4"/>
          </p15:clr>
        </p15:guide>
        <p15:guide id="7" orient="horz" pos="166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2. Three Contents/Sa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B68A1-27D3-75CD-CB11-2B91766C563A}"/>
              </a:ext>
            </a:extLst>
          </p:cNvPr>
          <p:cNvSpPr/>
          <p:nvPr userDrawn="1"/>
        </p:nvSpPr>
        <p:spPr>
          <a:xfrm>
            <a:off x="288924" y="1819274"/>
            <a:ext cx="11606213" cy="4454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2640562"/>
            <a:ext cx="3554560"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Content Placeholder 2">
            <a:extLst>
              <a:ext uri="{FF2B5EF4-FFF2-40B4-BE49-F238E27FC236}">
                <a16:creationId xmlns:a16="http://schemas.microsoft.com/office/drawing/2014/main" id="{BDA90EA0-8788-040B-27D9-C9AA6AE6A73F}"/>
              </a:ext>
            </a:extLst>
          </p:cNvPr>
          <p:cNvSpPr>
            <a:spLocks noGrp="1"/>
          </p:cNvSpPr>
          <p:nvPr>
            <p:ph idx="16" hasCustomPrompt="1"/>
          </p:nvPr>
        </p:nvSpPr>
        <p:spPr>
          <a:xfrm>
            <a:off x="4318719" y="2640562"/>
            <a:ext cx="3554560"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2">
            <a:extLst>
              <a:ext uri="{FF2B5EF4-FFF2-40B4-BE49-F238E27FC236}">
                <a16:creationId xmlns:a16="http://schemas.microsoft.com/office/drawing/2014/main" id="{4E36DDCB-E6F1-36E0-7483-1020E95CEB4F}"/>
              </a:ext>
            </a:extLst>
          </p:cNvPr>
          <p:cNvSpPr>
            <a:spLocks noGrp="1"/>
          </p:cNvSpPr>
          <p:nvPr>
            <p:ph idx="17" hasCustomPrompt="1"/>
          </p:nvPr>
        </p:nvSpPr>
        <p:spPr>
          <a:xfrm>
            <a:off x="8053239" y="2640562"/>
            <a:ext cx="3554560"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ub header_1">
            <a:extLst>
              <a:ext uri="{FF2B5EF4-FFF2-40B4-BE49-F238E27FC236}">
                <a16:creationId xmlns:a16="http://schemas.microsoft.com/office/drawing/2014/main" id="{EC637662-4A21-F338-9463-6CB0641B5D2F}"/>
              </a:ext>
            </a:extLst>
          </p:cNvPr>
          <p:cNvSpPr>
            <a:spLocks noGrp="1"/>
          </p:cNvSpPr>
          <p:nvPr>
            <p:ph type="body" sz="quarter" idx="20" hasCustomPrompt="1"/>
          </p:nvPr>
        </p:nvSpPr>
        <p:spPr>
          <a:xfrm>
            <a:off x="584200" y="2030068"/>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1" name="Sub header_2">
            <a:extLst>
              <a:ext uri="{FF2B5EF4-FFF2-40B4-BE49-F238E27FC236}">
                <a16:creationId xmlns:a16="http://schemas.microsoft.com/office/drawing/2014/main" id="{B2D8D989-9191-0DAA-7A75-6F861D0CD717}"/>
              </a:ext>
            </a:extLst>
          </p:cNvPr>
          <p:cNvSpPr>
            <a:spLocks noGrp="1"/>
          </p:cNvSpPr>
          <p:nvPr>
            <p:ph type="body" sz="quarter" idx="21" hasCustomPrompt="1"/>
          </p:nvPr>
        </p:nvSpPr>
        <p:spPr>
          <a:xfrm>
            <a:off x="4318719" y="2030068"/>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2" name="Sub header_3">
            <a:extLst>
              <a:ext uri="{FF2B5EF4-FFF2-40B4-BE49-F238E27FC236}">
                <a16:creationId xmlns:a16="http://schemas.microsoft.com/office/drawing/2014/main" id="{AF75199A-5801-A675-B3B2-A5D1812E4A0E}"/>
              </a:ext>
            </a:extLst>
          </p:cNvPr>
          <p:cNvSpPr>
            <a:spLocks noGrp="1"/>
          </p:cNvSpPr>
          <p:nvPr>
            <p:ph type="body" sz="quarter" idx="22" hasCustomPrompt="1"/>
          </p:nvPr>
        </p:nvSpPr>
        <p:spPr>
          <a:xfrm>
            <a:off x="8053239" y="2030068"/>
            <a:ext cx="3554560"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4" name="Text Placeholder 4">
            <a:extLst>
              <a:ext uri="{FF2B5EF4-FFF2-40B4-BE49-F238E27FC236}">
                <a16:creationId xmlns:a16="http://schemas.microsoft.com/office/drawing/2014/main" id="{E92D18AD-7C1D-B27E-B821-59E9E3F9B618}"/>
              </a:ext>
            </a:extLst>
          </p:cNvPr>
          <p:cNvSpPr>
            <a:spLocks noGrp="1"/>
          </p:cNvSpPr>
          <p:nvPr>
            <p:ph type="body" sz="quarter" idx="23"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3" name="Danske Progress Bar">
            <a:extLst>
              <a:ext uri="{FF2B5EF4-FFF2-40B4-BE49-F238E27FC236}">
                <a16:creationId xmlns:a16="http://schemas.microsoft.com/office/drawing/2014/main" id="{85D660F6-F4E8-39BF-F73B-7E4AFE30E8D0}"/>
              </a:ext>
            </a:extLst>
          </p:cNvPr>
          <p:cNvGrpSpPr>
            <a:grpSpLocks noChangeAspect="1"/>
          </p:cNvGrpSpPr>
          <p:nvPr userDrawn="1"/>
        </p:nvGrpSpPr>
        <p:grpSpPr>
          <a:xfrm>
            <a:off x="10848800" y="404200"/>
            <a:ext cx="756000" cy="180000"/>
            <a:chOff x="3635411" y="3012498"/>
            <a:chExt cx="759000" cy="180000"/>
          </a:xfrm>
        </p:grpSpPr>
        <p:grpSp>
          <p:nvGrpSpPr>
            <p:cNvPr id="18" name="Group 17">
              <a:extLst>
                <a:ext uri="{FF2B5EF4-FFF2-40B4-BE49-F238E27FC236}">
                  <a16:creationId xmlns:a16="http://schemas.microsoft.com/office/drawing/2014/main" id="{4ACFD4DF-D3D0-3604-0795-155E22D0171F}"/>
                </a:ext>
              </a:extLst>
            </p:cNvPr>
            <p:cNvGrpSpPr/>
            <p:nvPr/>
          </p:nvGrpSpPr>
          <p:grpSpPr>
            <a:xfrm>
              <a:off x="3635411" y="3012498"/>
              <a:ext cx="759000" cy="180000"/>
              <a:chOff x="583202" y="3552550"/>
              <a:chExt cx="910800" cy="216000"/>
            </a:xfrm>
          </p:grpSpPr>
          <p:sp>
            <p:nvSpPr>
              <p:cNvPr id="20" name="Rectangle 19">
                <a:extLst>
                  <a:ext uri="{FF2B5EF4-FFF2-40B4-BE49-F238E27FC236}">
                    <a16:creationId xmlns:a16="http://schemas.microsoft.com/office/drawing/2014/main" id="{5FCDA984-12B0-0674-9EAE-DA90E037FAE3}"/>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1" name="Rectangle 20">
                <a:extLst>
                  <a:ext uri="{FF2B5EF4-FFF2-40B4-BE49-F238E27FC236}">
                    <a16:creationId xmlns:a16="http://schemas.microsoft.com/office/drawing/2014/main" id="{C6312E08-4C1C-C2DB-4A5C-C4D77477B669}"/>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9" name="Rectangle 18">
              <a:extLst>
                <a:ext uri="{FF2B5EF4-FFF2-40B4-BE49-F238E27FC236}">
                  <a16:creationId xmlns:a16="http://schemas.microsoft.com/office/drawing/2014/main" id="{7AE9E4CA-8136-1D22-A5E9-BECE585BAD8A}"/>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780272308"/>
      </p:ext>
    </p:extLst>
  </p:cSld>
  <p:clrMapOvr>
    <a:masterClrMapping/>
  </p:clrMapOvr>
  <p:extLst>
    <p:ext uri="{DCECCB84-F9BA-43D5-87BE-67443E8EF086}">
      <p15:sldGuideLst xmlns:p15="http://schemas.microsoft.com/office/powerpoint/2012/main">
        <p15:guide id="2" orient="horz" pos="3821">
          <p15:clr>
            <a:srgbClr val="A4A3A4"/>
          </p15:clr>
        </p15:guide>
        <p15:guide id="3" orient="horz" pos="1277">
          <p15:clr>
            <a:srgbClr val="A4A3A4"/>
          </p15:clr>
        </p15:guide>
        <p15:guide id="4" pos="2611">
          <p15:clr>
            <a:srgbClr val="A4A3A4"/>
          </p15:clr>
        </p15:guide>
        <p15:guide id="5" pos="2717">
          <p15:clr>
            <a:srgbClr val="A4A3A4"/>
          </p15:clr>
        </p15:guide>
        <p15:guide id="6" pos="4963">
          <p15:clr>
            <a:srgbClr val="A4A3A4"/>
          </p15:clr>
        </p15:guide>
        <p15:guide id="7" pos="5064">
          <p15:clr>
            <a:srgbClr val="A4A3A4"/>
          </p15:clr>
        </p15:guide>
        <p15:guide id="8" orient="horz" pos="1560">
          <p15:clr>
            <a:srgbClr val="A4A3A4"/>
          </p15:clr>
        </p15:guide>
        <p15:guide id="9" orient="horz" pos="166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3. Four Contents/Sand">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9B68A1-27D3-75CD-CB11-2B91766C563A}"/>
              </a:ext>
            </a:extLst>
          </p:cNvPr>
          <p:cNvSpPr/>
          <p:nvPr userDrawn="1"/>
        </p:nvSpPr>
        <p:spPr>
          <a:xfrm>
            <a:off x="288924" y="1819274"/>
            <a:ext cx="11606213" cy="4454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2640562"/>
            <a:ext cx="262093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Content Placeholder 2">
            <a:extLst>
              <a:ext uri="{FF2B5EF4-FFF2-40B4-BE49-F238E27FC236}">
                <a16:creationId xmlns:a16="http://schemas.microsoft.com/office/drawing/2014/main" id="{BDA90EA0-8788-040B-27D9-C9AA6AE6A73F}"/>
              </a:ext>
            </a:extLst>
          </p:cNvPr>
          <p:cNvSpPr>
            <a:spLocks noGrp="1"/>
          </p:cNvSpPr>
          <p:nvPr>
            <p:ph idx="16" hasCustomPrompt="1"/>
          </p:nvPr>
        </p:nvSpPr>
        <p:spPr>
          <a:xfrm>
            <a:off x="3385090" y="2640562"/>
            <a:ext cx="262093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2">
            <a:extLst>
              <a:ext uri="{FF2B5EF4-FFF2-40B4-BE49-F238E27FC236}">
                <a16:creationId xmlns:a16="http://schemas.microsoft.com/office/drawing/2014/main" id="{4E36DDCB-E6F1-36E0-7483-1020E95CEB4F}"/>
              </a:ext>
            </a:extLst>
          </p:cNvPr>
          <p:cNvSpPr>
            <a:spLocks noGrp="1"/>
          </p:cNvSpPr>
          <p:nvPr>
            <p:ph idx="17" hasCustomPrompt="1"/>
          </p:nvPr>
        </p:nvSpPr>
        <p:spPr>
          <a:xfrm>
            <a:off x="6185979" y="2640562"/>
            <a:ext cx="262093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Content Placeholder 2">
            <a:extLst>
              <a:ext uri="{FF2B5EF4-FFF2-40B4-BE49-F238E27FC236}">
                <a16:creationId xmlns:a16="http://schemas.microsoft.com/office/drawing/2014/main" id="{03D7C36F-A0C7-07E4-91B9-D8556219CD20}"/>
              </a:ext>
            </a:extLst>
          </p:cNvPr>
          <p:cNvSpPr>
            <a:spLocks noGrp="1"/>
          </p:cNvSpPr>
          <p:nvPr>
            <p:ph idx="18" hasCustomPrompt="1"/>
          </p:nvPr>
        </p:nvSpPr>
        <p:spPr>
          <a:xfrm>
            <a:off x="8986869" y="2640562"/>
            <a:ext cx="262093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ub header_1">
            <a:extLst>
              <a:ext uri="{FF2B5EF4-FFF2-40B4-BE49-F238E27FC236}">
                <a16:creationId xmlns:a16="http://schemas.microsoft.com/office/drawing/2014/main" id="{3ED30273-ABD5-B191-CBC0-3CCFB39E54CE}"/>
              </a:ext>
            </a:extLst>
          </p:cNvPr>
          <p:cNvSpPr>
            <a:spLocks noGrp="1"/>
          </p:cNvSpPr>
          <p:nvPr>
            <p:ph type="body" sz="quarter" idx="20" hasCustomPrompt="1"/>
          </p:nvPr>
        </p:nvSpPr>
        <p:spPr>
          <a:xfrm>
            <a:off x="584201" y="2030068"/>
            <a:ext cx="262093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2" name="Sub header_2">
            <a:extLst>
              <a:ext uri="{FF2B5EF4-FFF2-40B4-BE49-F238E27FC236}">
                <a16:creationId xmlns:a16="http://schemas.microsoft.com/office/drawing/2014/main" id="{5E9A736E-E651-D1DB-7A28-7435A3292BA5}"/>
              </a:ext>
            </a:extLst>
          </p:cNvPr>
          <p:cNvSpPr>
            <a:spLocks noGrp="1"/>
          </p:cNvSpPr>
          <p:nvPr>
            <p:ph type="body" sz="quarter" idx="21" hasCustomPrompt="1"/>
          </p:nvPr>
        </p:nvSpPr>
        <p:spPr>
          <a:xfrm>
            <a:off x="3385090" y="2030068"/>
            <a:ext cx="262093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3" name="Sub header_3">
            <a:extLst>
              <a:ext uri="{FF2B5EF4-FFF2-40B4-BE49-F238E27FC236}">
                <a16:creationId xmlns:a16="http://schemas.microsoft.com/office/drawing/2014/main" id="{B948B2EB-D0AF-6D16-17AE-95504603CDB9}"/>
              </a:ext>
            </a:extLst>
          </p:cNvPr>
          <p:cNvSpPr>
            <a:spLocks noGrp="1"/>
          </p:cNvSpPr>
          <p:nvPr>
            <p:ph type="body" sz="quarter" idx="22" hasCustomPrompt="1"/>
          </p:nvPr>
        </p:nvSpPr>
        <p:spPr>
          <a:xfrm>
            <a:off x="6185979" y="2030068"/>
            <a:ext cx="262093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15" name="Sub header_4">
            <a:extLst>
              <a:ext uri="{FF2B5EF4-FFF2-40B4-BE49-F238E27FC236}">
                <a16:creationId xmlns:a16="http://schemas.microsoft.com/office/drawing/2014/main" id="{A94B1304-9080-51CE-2632-F8275B8A9A06}"/>
              </a:ext>
            </a:extLst>
          </p:cNvPr>
          <p:cNvSpPr>
            <a:spLocks noGrp="1"/>
          </p:cNvSpPr>
          <p:nvPr>
            <p:ph type="body" sz="quarter" idx="23" hasCustomPrompt="1"/>
          </p:nvPr>
        </p:nvSpPr>
        <p:spPr>
          <a:xfrm>
            <a:off x="8986869" y="2030068"/>
            <a:ext cx="262093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 Max two lines</a:t>
            </a:r>
          </a:p>
        </p:txBody>
      </p:sp>
      <p:sp>
        <p:nvSpPr>
          <p:cNvPr id="4" name="Text Placeholder 4">
            <a:extLst>
              <a:ext uri="{FF2B5EF4-FFF2-40B4-BE49-F238E27FC236}">
                <a16:creationId xmlns:a16="http://schemas.microsoft.com/office/drawing/2014/main" id="{72DA59C9-7573-E46F-B945-D970E68B45D6}"/>
              </a:ext>
            </a:extLst>
          </p:cNvPr>
          <p:cNvSpPr>
            <a:spLocks noGrp="1"/>
          </p:cNvSpPr>
          <p:nvPr>
            <p:ph type="body" sz="quarter" idx="24"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4" name="Danske Progress Bar">
            <a:extLst>
              <a:ext uri="{FF2B5EF4-FFF2-40B4-BE49-F238E27FC236}">
                <a16:creationId xmlns:a16="http://schemas.microsoft.com/office/drawing/2014/main" id="{DCAA6DB7-D450-0467-5D94-3F8AC00AA242}"/>
              </a:ext>
            </a:extLst>
          </p:cNvPr>
          <p:cNvGrpSpPr>
            <a:grpSpLocks noChangeAspect="1"/>
          </p:cNvGrpSpPr>
          <p:nvPr userDrawn="1"/>
        </p:nvGrpSpPr>
        <p:grpSpPr>
          <a:xfrm>
            <a:off x="10848800" y="404200"/>
            <a:ext cx="756000" cy="180000"/>
            <a:chOff x="3635411" y="3012498"/>
            <a:chExt cx="759000" cy="180000"/>
          </a:xfrm>
        </p:grpSpPr>
        <p:grpSp>
          <p:nvGrpSpPr>
            <p:cNvPr id="20" name="Group 19">
              <a:extLst>
                <a:ext uri="{FF2B5EF4-FFF2-40B4-BE49-F238E27FC236}">
                  <a16:creationId xmlns:a16="http://schemas.microsoft.com/office/drawing/2014/main" id="{7B86ED53-CBD0-54D1-04D7-B961D903F265}"/>
                </a:ext>
              </a:extLst>
            </p:cNvPr>
            <p:cNvGrpSpPr/>
            <p:nvPr/>
          </p:nvGrpSpPr>
          <p:grpSpPr>
            <a:xfrm>
              <a:off x="3635411" y="3012498"/>
              <a:ext cx="759000" cy="180000"/>
              <a:chOff x="583202" y="3552550"/>
              <a:chExt cx="910800" cy="216000"/>
            </a:xfrm>
          </p:grpSpPr>
          <p:sp>
            <p:nvSpPr>
              <p:cNvPr id="22" name="Rectangle 21">
                <a:extLst>
                  <a:ext uri="{FF2B5EF4-FFF2-40B4-BE49-F238E27FC236}">
                    <a16:creationId xmlns:a16="http://schemas.microsoft.com/office/drawing/2014/main" id="{AAF427A1-7DE6-D3E3-8847-555246AF5A96}"/>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3" name="Rectangle 22">
                <a:extLst>
                  <a:ext uri="{FF2B5EF4-FFF2-40B4-BE49-F238E27FC236}">
                    <a16:creationId xmlns:a16="http://schemas.microsoft.com/office/drawing/2014/main" id="{8DB93CC0-8473-6009-F594-DD6D3B8F04C4}"/>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21" name="Rectangle 20">
              <a:extLst>
                <a:ext uri="{FF2B5EF4-FFF2-40B4-BE49-F238E27FC236}">
                  <a16:creationId xmlns:a16="http://schemas.microsoft.com/office/drawing/2014/main" id="{A37D6B89-D32C-F906-0DDC-22FAFD782D2B}"/>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2628649601"/>
      </p:ext>
    </p:extLst>
  </p:cSld>
  <p:clrMapOvr>
    <a:masterClrMapping/>
  </p:clrMapOvr>
  <p:extLst>
    <p:ext uri="{DCECCB84-F9BA-43D5-87BE-67443E8EF086}">
      <p15:sldGuideLst xmlns:p15="http://schemas.microsoft.com/office/powerpoint/2012/main">
        <p15:guide id="2" orient="horz" pos="3821">
          <p15:clr>
            <a:srgbClr val="A4A3A4"/>
          </p15:clr>
        </p15:guide>
        <p15:guide id="3" orient="horz" pos="1278">
          <p15:clr>
            <a:srgbClr val="A4A3A4"/>
          </p15:clr>
        </p15:guide>
        <p15:guide id="4" pos="2026">
          <p15:clr>
            <a:srgbClr val="A4A3A4"/>
          </p15:clr>
        </p15:guide>
        <p15:guide id="5" pos="2131">
          <p15:clr>
            <a:srgbClr val="A4A3A4"/>
          </p15:clr>
        </p15:guide>
        <p15:guide id="6" pos="3792">
          <p15:clr>
            <a:srgbClr val="A4A3A4"/>
          </p15:clr>
        </p15:guide>
        <p15:guide id="7" pos="3893">
          <p15:clr>
            <a:srgbClr val="A4A3A4"/>
          </p15:clr>
        </p15:guide>
        <p15:guide id="8" pos="5554">
          <p15:clr>
            <a:srgbClr val="A4A3A4"/>
          </p15:clr>
        </p15:guide>
        <p15:guide id="9" pos="5659">
          <p15:clr>
            <a:srgbClr val="A4A3A4"/>
          </p15:clr>
        </p15:guide>
        <p15:guide id="10" orient="horz" pos="1560">
          <p15:clr>
            <a:srgbClr val="A4A3A4"/>
          </p15:clr>
        </p15:guide>
        <p15:guide id="11" orient="horz" pos="166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One column infographic">
    <p:bg>
      <p:bgPr>
        <a:solidFill>
          <a:srgbClr val="EBEBE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54E604-132E-1E2F-8290-E03ACD46E2DD}"/>
              </a:ext>
            </a:extLst>
          </p:cNvPr>
          <p:cNvSpPr/>
          <p:nvPr userDrawn="1"/>
        </p:nvSpPr>
        <p:spPr>
          <a:xfrm>
            <a:off x="292100" y="1816100"/>
            <a:ext cx="11607800"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Chart Placeholder 6">
            <a:extLst>
              <a:ext uri="{FF2B5EF4-FFF2-40B4-BE49-F238E27FC236}">
                <a16:creationId xmlns:a16="http://schemas.microsoft.com/office/drawing/2014/main" id="{C60F56D7-3E40-F464-98FF-69A62699507C}"/>
              </a:ext>
            </a:extLst>
          </p:cNvPr>
          <p:cNvSpPr>
            <a:spLocks noGrp="1"/>
          </p:cNvSpPr>
          <p:nvPr>
            <p:ph type="chart" sz="quarter" idx="13" hasCustomPrompt="1"/>
          </p:nvPr>
        </p:nvSpPr>
        <p:spPr>
          <a:xfrm>
            <a:off x="292100" y="1816100"/>
            <a:ext cx="11607800" cy="44577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3CB68751-8533-8A8F-64C7-00D12300AA62}"/>
              </a:ext>
            </a:extLst>
          </p:cNvPr>
          <p:cNvSpPr>
            <a:spLocks noGrp="1"/>
          </p:cNvSpPr>
          <p:nvPr>
            <p:ph type="body" sz="quarter" idx="14"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73E44599-4FAB-5CDC-867A-489C1CB4E8FD}"/>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1" name="Danske Progress Bar">
            <a:extLst>
              <a:ext uri="{FF2B5EF4-FFF2-40B4-BE49-F238E27FC236}">
                <a16:creationId xmlns:a16="http://schemas.microsoft.com/office/drawing/2014/main" id="{F93CCA6D-3EE4-622F-0157-A83E0AE10ECB}"/>
              </a:ext>
            </a:extLst>
          </p:cNvPr>
          <p:cNvGrpSpPr>
            <a:grpSpLocks noChangeAspect="1"/>
          </p:cNvGrpSpPr>
          <p:nvPr userDrawn="1"/>
        </p:nvGrpSpPr>
        <p:grpSpPr>
          <a:xfrm>
            <a:off x="10848800" y="404200"/>
            <a:ext cx="756000" cy="180000"/>
            <a:chOff x="3635411" y="3012498"/>
            <a:chExt cx="759000" cy="180000"/>
          </a:xfrm>
        </p:grpSpPr>
        <p:grpSp>
          <p:nvGrpSpPr>
            <p:cNvPr id="13" name="Group 12">
              <a:extLst>
                <a:ext uri="{FF2B5EF4-FFF2-40B4-BE49-F238E27FC236}">
                  <a16:creationId xmlns:a16="http://schemas.microsoft.com/office/drawing/2014/main" id="{02B7F664-941D-5348-4C7C-C8C2E9973A55}"/>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C02B71E5-D0D0-B23A-683B-E3870A5BC345}"/>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E346FAD9-5F75-EEF7-DDFA-E8B1055762D6}"/>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9A16145E-11F9-3C5B-CA7A-08F84EC89C43}"/>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933601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1. Two column infographic">
    <p:bg>
      <p:bgPr>
        <a:solidFill>
          <a:srgbClr val="EBEBE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D877F0-AAD5-1698-D4EE-F5F90473E179}"/>
              </a:ext>
            </a:extLst>
          </p:cNvPr>
          <p:cNvSpPr/>
          <p:nvPr userDrawn="1"/>
        </p:nvSpPr>
        <p:spPr>
          <a:xfrm>
            <a:off x="6185981" y="1816100"/>
            <a:ext cx="571392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Rectangle 6">
            <a:extLst>
              <a:ext uri="{FF2B5EF4-FFF2-40B4-BE49-F238E27FC236}">
                <a16:creationId xmlns:a16="http://schemas.microsoft.com/office/drawing/2014/main" id="{8A2778FD-2221-01E3-D823-E8355A7788D7}"/>
              </a:ext>
            </a:extLst>
          </p:cNvPr>
          <p:cNvSpPr/>
          <p:nvPr userDrawn="1"/>
        </p:nvSpPr>
        <p:spPr>
          <a:xfrm>
            <a:off x="292100" y="1816100"/>
            <a:ext cx="571392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5816002A-15C0-D0D7-CC88-E8335DC036D9}"/>
              </a:ext>
            </a:extLst>
          </p:cNvPr>
          <p:cNvSpPr>
            <a:spLocks noGrp="1"/>
          </p:cNvSpPr>
          <p:nvPr>
            <p:ph type="body" sz="quarter" idx="15"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6DB6A239-BC88-1313-26C9-BA90414A9DB1}"/>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sp>
        <p:nvSpPr>
          <p:cNvPr id="19" name="Content Placeholder 2">
            <a:extLst>
              <a:ext uri="{FF2B5EF4-FFF2-40B4-BE49-F238E27FC236}">
                <a16:creationId xmlns:a16="http://schemas.microsoft.com/office/drawing/2014/main" id="{1B2E507E-5246-5790-8BC0-7D347F4EE32D}"/>
              </a:ext>
            </a:extLst>
          </p:cNvPr>
          <p:cNvSpPr>
            <a:spLocks noGrp="1"/>
          </p:cNvSpPr>
          <p:nvPr>
            <p:ph idx="20" hasCustomPrompt="1"/>
          </p:nvPr>
        </p:nvSpPr>
        <p:spPr>
          <a:xfrm>
            <a:off x="584201" y="2640562"/>
            <a:ext cx="5142705"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Content Placeholder 2">
            <a:extLst>
              <a:ext uri="{FF2B5EF4-FFF2-40B4-BE49-F238E27FC236}">
                <a16:creationId xmlns:a16="http://schemas.microsoft.com/office/drawing/2014/main" id="{336FE191-B172-2E08-2D62-41590EED14AC}"/>
              </a:ext>
            </a:extLst>
          </p:cNvPr>
          <p:cNvSpPr>
            <a:spLocks noGrp="1"/>
          </p:cNvSpPr>
          <p:nvPr>
            <p:ph idx="21" hasCustomPrompt="1"/>
          </p:nvPr>
        </p:nvSpPr>
        <p:spPr>
          <a:xfrm>
            <a:off x="6470856" y="2640562"/>
            <a:ext cx="5142705"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Sub header_1">
            <a:extLst>
              <a:ext uri="{FF2B5EF4-FFF2-40B4-BE49-F238E27FC236}">
                <a16:creationId xmlns:a16="http://schemas.microsoft.com/office/drawing/2014/main" id="{F93C1D69-B2EF-E536-D79B-2B93E1078FCF}"/>
              </a:ext>
            </a:extLst>
          </p:cNvPr>
          <p:cNvSpPr>
            <a:spLocks noGrp="1"/>
          </p:cNvSpPr>
          <p:nvPr>
            <p:ph type="body" sz="quarter" idx="22" hasCustomPrompt="1"/>
          </p:nvPr>
        </p:nvSpPr>
        <p:spPr>
          <a:xfrm>
            <a:off x="584202" y="2030068"/>
            <a:ext cx="5142705"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2" name="Sub header_2">
            <a:extLst>
              <a:ext uri="{FF2B5EF4-FFF2-40B4-BE49-F238E27FC236}">
                <a16:creationId xmlns:a16="http://schemas.microsoft.com/office/drawing/2014/main" id="{8F431829-0961-3DEC-D64A-27BDB71F6E13}"/>
              </a:ext>
            </a:extLst>
          </p:cNvPr>
          <p:cNvSpPr>
            <a:spLocks noGrp="1"/>
          </p:cNvSpPr>
          <p:nvPr>
            <p:ph type="body" sz="quarter" idx="23" hasCustomPrompt="1"/>
          </p:nvPr>
        </p:nvSpPr>
        <p:spPr>
          <a:xfrm>
            <a:off x="6470856" y="2030068"/>
            <a:ext cx="5142705"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grpSp>
        <p:nvGrpSpPr>
          <p:cNvPr id="6" name="Danske Progress Bar">
            <a:extLst>
              <a:ext uri="{FF2B5EF4-FFF2-40B4-BE49-F238E27FC236}">
                <a16:creationId xmlns:a16="http://schemas.microsoft.com/office/drawing/2014/main" id="{D34E470C-8F1E-BB37-9610-9290BD4478DA}"/>
              </a:ext>
            </a:extLst>
          </p:cNvPr>
          <p:cNvGrpSpPr>
            <a:grpSpLocks noChangeAspect="1"/>
          </p:cNvGrpSpPr>
          <p:nvPr userDrawn="1"/>
        </p:nvGrpSpPr>
        <p:grpSpPr>
          <a:xfrm>
            <a:off x="10848800" y="404200"/>
            <a:ext cx="756000" cy="180000"/>
            <a:chOff x="3635411" y="3012498"/>
            <a:chExt cx="759000" cy="180000"/>
          </a:xfrm>
        </p:grpSpPr>
        <p:grpSp>
          <p:nvGrpSpPr>
            <p:cNvPr id="11" name="Group 10">
              <a:extLst>
                <a:ext uri="{FF2B5EF4-FFF2-40B4-BE49-F238E27FC236}">
                  <a16:creationId xmlns:a16="http://schemas.microsoft.com/office/drawing/2014/main" id="{60570986-20C9-1A88-F33B-2022ABEECB3A}"/>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92F1E941-9711-BD39-B4DA-C15F58FAC690}"/>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1EEB8045-CA6B-503D-C8F8-F719A1DF5028}"/>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2" name="Rectangle 11">
              <a:extLst>
                <a:ext uri="{FF2B5EF4-FFF2-40B4-BE49-F238E27FC236}">
                  <a16:creationId xmlns:a16="http://schemas.microsoft.com/office/drawing/2014/main" id="{205BA65C-288E-2272-DADD-FBCD58E1A4AD}"/>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421275163"/>
      </p:ext>
    </p:extLst>
  </p:cSld>
  <p:clrMapOvr>
    <a:masterClrMapping/>
  </p:clrMapOvr>
  <p:extLst>
    <p:ext uri="{DCECCB84-F9BA-43D5-87BE-67443E8EF086}">
      <p15:sldGuideLst xmlns:p15="http://schemas.microsoft.com/office/powerpoint/2012/main">
        <p15:guide id="1" orient="horz" pos="1277">
          <p15:clr>
            <a:srgbClr val="A4A3A4"/>
          </p15:clr>
        </p15:guide>
        <p15:guide id="2" orient="horz" pos="3821">
          <p15:clr>
            <a:srgbClr val="A4A3A4"/>
          </p15:clr>
        </p15:guide>
        <p15:guide id="3" pos="3613">
          <p15:clr>
            <a:srgbClr val="A4A3A4"/>
          </p15:clr>
        </p15:guide>
        <p15:guide id="4" pos="4070">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2. Three column infographic">
    <p:bg>
      <p:bgPr>
        <a:solidFill>
          <a:srgbClr val="EBEB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5816002A-15C0-D0D7-CC88-E8335DC036D9}"/>
              </a:ext>
            </a:extLst>
          </p:cNvPr>
          <p:cNvSpPr>
            <a:spLocks noGrp="1"/>
          </p:cNvSpPr>
          <p:nvPr>
            <p:ph type="body" sz="quarter" idx="15"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12" name="Rectangle 11">
            <a:extLst>
              <a:ext uri="{FF2B5EF4-FFF2-40B4-BE49-F238E27FC236}">
                <a16:creationId xmlns:a16="http://schemas.microsoft.com/office/drawing/2014/main" id="{96C6B114-6B1E-6489-FBA2-EF6C822986B0}"/>
              </a:ext>
            </a:extLst>
          </p:cNvPr>
          <p:cNvSpPr/>
          <p:nvPr userDrawn="1"/>
        </p:nvSpPr>
        <p:spPr>
          <a:xfrm>
            <a:off x="292100" y="1816100"/>
            <a:ext cx="3749294"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ctangle 12">
            <a:extLst>
              <a:ext uri="{FF2B5EF4-FFF2-40B4-BE49-F238E27FC236}">
                <a16:creationId xmlns:a16="http://schemas.microsoft.com/office/drawing/2014/main" id="{63D3A95B-8B36-529E-D6DB-DA25CD6FB0EC}"/>
              </a:ext>
            </a:extLst>
          </p:cNvPr>
          <p:cNvSpPr/>
          <p:nvPr userDrawn="1"/>
        </p:nvSpPr>
        <p:spPr>
          <a:xfrm>
            <a:off x="4221353" y="1816100"/>
            <a:ext cx="3749294"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4" name="Rectangle 13">
            <a:extLst>
              <a:ext uri="{FF2B5EF4-FFF2-40B4-BE49-F238E27FC236}">
                <a16:creationId xmlns:a16="http://schemas.microsoft.com/office/drawing/2014/main" id="{1363967D-9D7E-A350-3CE2-8E7A9097E24F}"/>
              </a:ext>
            </a:extLst>
          </p:cNvPr>
          <p:cNvSpPr/>
          <p:nvPr userDrawn="1"/>
        </p:nvSpPr>
        <p:spPr>
          <a:xfrm>
            <a:off x="8150606" y="1816100"/>
            <a:ext cx="3749294"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Text Placeholder 4">
            <a:extLst>
              <a:ext uri="{FF2B5EF4-FFF2-40B4-BE49-F238E27FC236}">
                <a16:creationId xmlns:a16="http://schemas.microsoft.com/office/drawing/2014/main" id="{F226248A-F1F7-E7DD-47F3-A19A39E6B93A}"/>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sp>
        <p:nvSpPr>
          <p:cNvPr id="23" name="Content Placeholder 2">
            <a:extLst>
              <a:ext uri="{FF2B5EF4-FFF2-40B4-BE49-F238E27FC236}">
                <a16:creationId xmlns:a16="http://schemas.microsoft.com/office/drawing/2014/main" id="{A952953C-6594-5B03-6735-0AA47626AD35}"/>
              </a:ext>
            </a:extLst>
          </p:cNvPr>
          <p:cNvSpPr>
            <a:spLocks noGrp="1"/>
          </p:cNvSpPr>
          <p:nvPr>
            <p:ph idx="20" hasCustomPrompt="1"/>
          </p:nvPr>
        </p:nvSpPr>
        <p:spPr>
          <a:xfrm>
            <a:off x="584201" y="2640562"/>
            <a:ext cx="318484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Content Placeholder 2">
            <a:extLst>
              <a:ext uri="{FF2B5EF4-FFF2-40B4-BE49-F238E27FC236}">
                <a16:creationId xmlns:a16="http://schemas.microsoft.com/office/drawing/2014/main" id="{3CD96496-8672-DA35-839C-BDA89CDB1495}"/>
              </a:ext>
            </a:extLst>
          </p:cNvPr>
          <p:cNvSpPr>
            <a:spLocks noGrp="1"/>
          </p:cNvSpPr>
          <p:nvPr>
            <p:ph idx="17" hasCustomPrompt="1"/>
          </p:nvPr>
        </p:nvSpPr>
        <p:spPr>
          <a:xfrm>
            <a:off x="4505960" y="2640562"/>
            <a:ext cx="318484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Content Placeholder 2">
            <a:extLst>
              <a:ext uri="{FF2B5EF4-FFF2-40B4-BE49-F238E27FC236}">
                <a16:creationId xmlns:a16="http://schemas.microsoft.com/office/drawing/2014/main" id="{9F71706F-4B92-9197-07A1-4F99C015E03A}"/>
              </a:ext>
            </a:extLst>
          </p:cNvPr>
          <p:cNvSpPr>
            <a:spLocks noGrp="1"/>
          </p:cNvSpPr>
          <p:nvPr>
            <p:ph idx="21" hasCustomPrompt="1"/>
          </p:nvPr>
        </p:nvSpPr>
        <p:spPr>
          <a:xfrm>
            <a:off x="8427721" y="2640562"/>
            <a:ext cx="3184841"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Sub header_1">
            <a:extLst>
              <a:ext uri="{FF2B5EF4-FFF2-40B4-BE49-F238E27FC236}">
                <a16:creationId xmlns:a16="http://schemas.microsoft.com/office/drawing/2014/main" id="{4EAF58E5-3ACB-33BD-0EFE-35038B27E8F0}"/>
              </a:ext>
            </a:extLst>
          </p:cNvPr>
          <p:cNvSpPr>
            <a:spLocks noGrp="1"/>
          </p:cNvSpPr>
          <p:nvPr>
            <p:ph type="body" sz="quarter" idx="22" hasCustomPrompt="1"/>
          </p:nvPr>
        </p:nvSpPr>
        <p:spPr>
          <a:xfrm>
            <a:off x="584202" y="2030068"/>
            <a:ext cx="318484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7" name="Sub header_2">
            <a:extLst>
              <a:ext uri="{FF2B5EF4-FFF2-40B4-BE49-F238E27FC236}">
                <a16:creationId xmlns:a16="http://schemas.microsoft.com/office/drawing/2014/main" id="{5C16A755-F9E7-6D1B-7A83-AE8E4E241CDE}"/>
              </a:ext>
            </a:extLst>
          </p:cNvPr>
          <p:cNvSpPr>
            <a:spLocks noGrp="1"/>
          </p:cNvSpPr>
          <p:nvPr>
            <p:ph type="body" sz="quarter" idx="23" hasCustomPrompt="1"/>
          </p:nvPr>
        </p:nvSpPr>
        <p:spPr>
          <a:xfrm>
            <a:off x="4505960" y="2030068"/>
            <a:ext cx="318484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8" name="Sub header_3">
            <a:extLst>
              <a:ext uri="{FF2B5EF4-FFF2-40B4-BE49-F238E27FC236}">
                <a16:creationId xmlns:a16="http://schemas.microsoft.com/office/drawing/2014/main" id="{7C422232-89E0-FCA2-5305-99B687ADBB64}"/>
              </a:ext>
            </a:extLst>
          </p:cNvPr>
          <p:cNvSpPr>
            <a:spLocks noGrp="1"/>
          </p:cNvSpPr>
          <p:nvPr>
            <p:ph type="body" sz="quarter" idx="24" hasCustomPrompt="1"/>
          </p:nvPr>
        </p:nvSpPr>
        <p:spPr>
          <a:xfrm>
            <a:off x="8427722" y="2030068"/>
            <a:ext cx="3184841"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grpSp>
        <p:nvGrpSpPr>
          <p:cNvPr id="7" name="Danske Progress Bar">
            <a:extLst>
              <a:ext uri="{FF2B5EF4-FFF2-40B4-BE49-F238E27FC236}">
                <a16:creationId xmlns:a16="http://schemas.microsoft.com/office/drawing/2014/main" id="{A1031F0B-9D1E-8096-08BB-721E985607B6}"/>
              </a:ext>
            </a:extLst>
          </p:cNvPr>
          <p:cNvGrpSpPr>
            <a:grpSpLocks noChangeAspect="1"/>
          </p:cNvGrpSpPr>
          <p:nvPr userDrawn="1"/>
        </p:nvGrpSpPr>
        <p:grpSpPr>
          <a:xfrm>
            <a:off x="10848800" y="404200"/>
            <a:ext cx="756000" cy="180000"/>
            <a:chOff x="3635411" y="3012498"/>
            <a:chExt cx="759000" cy="180000"/>
          </a:xfrm>
        </p:grpSpPr>
        <p:grpSp>
          <p:nvGrpSpPr>
            <p:cNvPr id="11" name="Group 10">
              <a:extLst>
                <a:ext uri="{FF2B5EF4-FFF2-40B4-BE49-F238E27FC236}">
                  <a16:creationId xmlns:a16="http://schemas.microsoft.com/office/drawing/2014/main" id="{A1D0A56E-BFDC-60C1-C025-E76068889B44}"/>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9A997AD5-5D23-ABFF-7DC5-67F386395268}"/>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12A61E30-8876-5274-27F1-105D73D0CF62}"/>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B4F22C66-E928-E77A-D1BC-D07AA67C9F20}"/>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677394890"/>
      </p:ext>
    </p:extLst>
  </p:cSld>
  <p:clrMapOvr>
    <a:masterClrMapping/>
  </p:clrMapOvr>
  <p:extLst>
    <p:ext uri="{DCECCB84-F9BA-43D5-87BE-67443E8EF086}">
      <p15:sldGuideLst xmlns:p15="http://schemas.microsoft.com/office/powerpoint/2012/main">
        <p15:guide id="1" orient="horz" pos="1277">
          <p15:clr>
            <a:srgbClr val="A4A3A4"/>
          </p15:clr>
        </p15:guide>
        <p15:guide id="2" orient="horz" pos="3821">
          <p15:clr>
            <a:srgbClr val="A4A3A4"/>
          </p15:clr>
        </p15:guide>
        <p15:guide id="3" pos="2381">
          <p15:clr>
            <a:srgbClr val="A4A3A4"/>
          </p15:clr>
        </p15:guide>
        <p15:guide id="4" pos="2835">
          <p15:clr>
            <a:srgbClr val="A4A3A4"/>
          </p15:clr>
        </p15:guide>
        <p15:guide id="5" pos="4851">
          <p15:clr>
            <a:srgbClr val="A4A3A4"/>
          </p15:clr>
        </p15:guide>
        <p15:guide id="6" pos="5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3. Four column infographic">
    <p:bg>
      <p:bgPr>
        <a:solidFill>
          <a:srgbClr val="EBEB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5816002A-15C0-D0D7-CC88-E8335DC036D9}"/>
              </a:ext>
            </a:extLst>
          </p:cNvPr>
          <p:cNvSpPr>
            <a:spLocks noGrp="1"/>
          </p:cNvSpPr>
          <p:nvPr>
            <p:ph type="body" sz="quarter" idx="15"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7" name="Rectangle 6">
            <a:extLst>
              <a:ext uri="{FF2B5EF4-FFF2-40B4-BE49-F238E27FC236}">
                <a16:creationId xmlns:a16="http://schemas.microsoft.com/office/drawing/2014/main" id="{935A39E4-292E-364D-35CD-2949B7502AD1}"/>
              </a:ext>
            </a:extLst>
          </p:cNvPr>
          <p:cNvSpPr/>
          <p:nvPr userDrawn="1"/>
        </p:nvSpPr>
        <p:spPr>
          <a:xfrm>
            <a:off x="292100" y="1816100"/>
            <a:ext cx="276698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7">
            <a:extLst>
              <a:ext uri="{FF2B5EF4-FFF2-40B4-BE49-F238E27FC236}">
                <a16:creationId xmlns:a16="http://schemas.microsoft.com/office/drawing/2014/main" id="{766726C5-D463-E143-4240-4426FBF833B8}"/>
              </a:ext>
            </a:extLst>
          </p:cNvPr>
          <p:cNvSpPr/>
          <p:nvPr userDrawn="1"/>
        </p:nvSpPr>
        <p:spPr>
          <a:xfrm>
            <a:off x="3239040" y="1816100"/>
            <a:ext cx="276698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5">
            <a:extLst>
              <a:ext uri="{FF2B5EF4-FFF2-40B4-BE49-F238E27FC236}">
                <a16:creationId xmlns:a16="http://schemas.microsoft.com/office/drawing/2014/main" id="{C7017B0E-BB73-2553-9B65-2ECEEABC0650}"/>
              </a:ext>
            </a:extLst>
          </p:cNvPr>
          <p:cNvSpPr/>
          <p:nvPr userDrawn="1"/>
        </p:nvSpPr>
        <p:spPr>
          <a:xfrm>
            <a:off x="6185979" y="1816100"/>
            <a:ext cx="276698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ctangle 10">
            <a:extLst>
              <a:ext uri="{FF2B5EF4-FFF2-40B4-BE49-F238E27FC236}">
                <a16:creationId xmlns:a16="http://schemas.microsoft.com/office/drawing/2014/main" id="{BE013E7A-A897-BF06-E793-3D58A9661337}"/>
              </a:ext>
            </a:extLst>
          </p:cNvPr>
          <p:cNvSpPr/>
          <p:nvPr userDrawn="1"/>
        </p:nvSpPr>
        <p:spPr>
          <a:xfrm>
            <a:off x="9132919" y="1816100"/>
            <a:ext cx="2766981" cy="4457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Text Placeholder 4">
            <a:extLst>
              <a:ext uri="{FF2B5EF4-FFF2-40B4-BE49-F238E27FC236}">
                <a16:creationId xmlns:a16="http://schemas.microsoft.com/office/drawing/2014/main" id="{80F335A0-4761-4CCD-14C7-4E1F262DF452}"/>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sp>
        <p:nvSpPr>
          <p:cNvPr id="15" name="Content Placeholder 2">
            <a:extLst>
              <a:ext uri="{FF2B5EF4-FFF2-40B4-BE49-F238E27FC236}">
                <a16:creationId xmlns:a16="http://schemas.microsoft.com/office/drawing/2014/main" id="{A377D659-C10E-3A21-160F-B081463A0264}"/>
              </a:ext>
            </a:extLst>
          </p:cNvPr>
          <p:cNvSpPr>
            <a:spLocks noGrp="1"/>
          </p:cNvSpPr>
          <p:nvPr>
            <p:ph idx="1" hasCustomPrompt="1"/>
          </p:nvPr>
        </p:nvSpPr>
        <p:spPr>
          <a:xfrm>
            <a:off x="584201" y="2640562"/>
            <a:ext cx="2219324"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Content Placeholder 2">
            <a:extLst>
              <a:ext uri="{FF2B5EF4-FFF2-40B4-BE49-F238E27FC236}">
                <a16:creationId xmlns:a16="http://schemas.microsoft.com/office/drawing/2014/main" id="{9F7F5D50-69A8-39E0-A321-1582E3552831}"/>
              </a:ext>
            </a:extLst>
          </p:cNvPr>
          <p:cNvSpPr>
            <a:spLocks noGrp="1"/>
          </p:cNvSpPr>
          <p:nvPr>
            <p:ph idx="17" hasCustomPrompt="1"/>
          </p:nvPr>
        </p:nvSpPr>
        <p:spPr>
          <a:xfrm>
            <a:off x="3522134" y="2640562"/>
            <a:ext cx="2219324"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Content Placeholder 2">
            <a:extLst>
              <a:ext uri="{FF2B5EF4-FFF2-40B4-BE49-F238E27FC236}">
                <a16:creationId xmlns:a16="http://schemas.microsoft.com/office/drawing/2014/main" id="{6ED98B75-B986-11DD-9488-BF428B97DE83}"/>
              </a:ext>
            </a:extLst>
          </p:cNvPr>
          <p:cNvSpPr>
            <a:spLocks noGrp="1"/>
          </p:cNvSpPr>
          <p:nvPr>
            <p:ph idx="18" hasCustomPrompt="1"/>
          </p:nvPr>
        </p:nvSpPr>
        <p:spPr>
          <a:xfrm>
            <a:off x="6460067" y="2640562"/>
            <a:ext cx="2219324"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2" name="Content Placeholder 2">
            <a:extLst>
              <a:ext uri="{FF2B5EF4-FFF2-40B4-BE49-F238E27FC236}">
                <a16:creationId xmlns:a16="http://schemas.microsoft.com/office/drawing/2014/main" id="{39CB9E56-0CA4-D87C-19BA-00DDECCEDE29}"/>
              </a:ext>
            </a:extLst>
          </p:cNvPr>
          <p:cNvSpPr>
            <a:spLocks noGrp="1"/>
          </p:cNvSpPr>
          <p:nvPr>
            <p:ph idx="19" hasCustomPrompt="1"/>
          </p:nvPr>
        </p:nvSpPr>
        <p:spPr>
          <a:xfrm>
            <a:off x="9398000" y="2640562"/>
            <a:ext cx="2219324" cy="3417337"/>
          </a:xfrm>
          <a:prstGeom prst="rect">
            <a:avLst/>
          </a:prstGeom>
        </p:spPr>
        <p:txBody>
          <a:bodyPr>
            <a:noAutofit/>
          </a:bodyPr>
          <a:lstStyle>
            <a:lvl1pPr>
              <a:defRPr sz="1200">
                <a:solidFill>
                  <a:srgbClr val="002346"/>
                </a:solidFill>
              </a:defRPr>
            </a:lvl1pPr>
            <a:lvl2pPr>
              <a:defRPr sz="1200">
                <a:solidFill>
                  <a:srgbClr val="002346"/>
                </a:solidFill>
              </a:defRPr>
            </a:lvl2pPr>
            <a:lvl3pPr>
              <a:defRPr sz="1200">
                <a:solidFill>
                  <a:srgbClr val="002346"/>
                </a:solidFill>
              </a:defRPr>
            </a:lvl3pPr>
            <a:lvl4pPr>
              <a:defRPr sz="1200">
                <a:solidFill>
                  <a:srgbClr val="002346"/>
                </a:solidFill>
              </a:defRPr>
            </a:lvl4pPr>
            <a:lvl5pPr>
              <a:defRPr sz="1200">
                <a:solidFill>
                  <a:srgbClr val="002346"/>
                </a:solidFill>
              </a:defRPr>
            </a:lvl5pPr>
          </a:lstStyle>
          <a:p>
            <a:pPr lvl="0"/>
            <a:r>
              <a:rPr lang="en-GB" noProof="0" dirty="0"/>
              <a:t>Click to edit Master text</a:t>
            </a:r>
            <a:br>
              <a:rPr lang="en-GB" noProof="0" dirty="0"/>
            </a:br>
            <a:r>
              <a:rPr lang="en-GB" noProof="0" dirty="0"/>
              <a:t>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Sub header_1">
            <a:extLst>
              <a:ext uri="{FF2B5EF4-FFF2-40B4-BE49-F238E27FC236}">
                <a16:creationId xmlns:a16="http://schemas.microsoft.com/office/drawing/2014/main" id="{52CF6951-67E8-F3B7-4F7B-A0949C51C75C}"/>
              </a:ext>
            </a:extLst>
          </p:cNvPr>
          <p:cNvSpPr>
            <a:spLocks noGrp="1"/>
          </p:cNvSpPr>
          <p:nvPr>
            <p:ph type="body" sz="quarter" idx="20" hasCustomPrompt="1"/>
          </p:nvPr>
        </p:nvSpPr>
        <p:spPr>
          <a:xfrm>
            <a:off x="584202" y="2030068"/>
            <a:ext cx="2219324"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4" name="Sub header_2">
            <a:extLst>
              <a:ext uri="{FF2B5EF4-FFF2-40B4-BE49-F238E27FC236}">
                <a16:creationId xmlns:a16="http://schemas.microsoft.com/office/drawing/2014/main" id="{57D3BDD8-B171-BF86-5AAF-A06614475215}"/>
              </a:ext>
            </a:extLst>
          </p:cNvPr>
          <p:cNvSpPr>
            <a:spLocks noGrp="1"/>
          </p:cNvSpPr>
          <p:nvPr>
            <p:ph type="body" sz="quarter" idx="21" hasCustomPrompt="1"/>
          </p:nvPr>
        </p:nvSpPr>
        <p:spPr>
          <a:xfrm>
            <a:off x="3522135" y="2030068"/>
            <a:ext cx="2219324"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5" name="Sub header_3">
            <a:extLst>
              <a:ext uri="{FF2B5EF4-FFF2-40B4-BE49-F238E27FC236}">
                <a16:creationId xmlns:a16="http://schemas.microsoft.com/office/drawing/2014/main" id="{B2716C11-30E9-B8A0-7D1C-CF29C2527F5B}"/>
              </a:ext>
            </a:extLst>
          </p:cNvPr>
          <p:cNvSpPr>
            <a:spLocks noGrp="1"/>
          </p:cNvSpPr>
          <p:nvPr>
            <p:ph type="body" sz="quarter" idx="22" hasCustomPrompt="1"/>
          </p:nvPr>
        </p:nvSpPr>
        <p:spPr>
          <a:xfrm>
            <a:off x="6460068" y="2030068"/>
            <a:ext cx="2219324"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sp>
        <p:nvSpPr>
          <p:cNvPr id="26" name="Sub header_4">
            <a:extLst>
              <a:ext uri="{FF2B5EF4-FFF2-40B4-BE49-F238E27FC236}">
                <a16:creationId xmlns:a16="http://schemas.microsoft.com/office/drawing/2014/main" id="{CC30B074-BEC4-7370-0F22-426D43B394DE}"/>
              </a:ext>
            </a:extLst>
          </p:cNvPr>
          <p:cNvSpPr>
            <a:spLocks noGrp="1"/>
          </p:cNvSpPr>
          <p:nvPr>
            <p:ph type="body" sz="quarter" idx="23" hasCustomPrompt="1"/>
          </p:nvPr>
        </p:nvSpPr>
        <p:spPr>
          <a:xfrm>
            <a:off x="9398000" y="2030068"/>
            <a:ext cx="2219324" cy="445796"/>
          </a:xfrm>
        </p:spPr>
        <p:txBody>
          <a:bodyPr vert="horz" wrap="square" lIns="0" tIns="0" rIns="0" bIns="0" rtlCol="0">
            <a:noAutofit/>
          </a:bodyPr>
          <a:lstStyle>
            <a:lvl1pPr>
              <a:defRPr lang="en-GB" noProof="0" dirty="0">
                <a:latin typeface="DanskeMedium" pitchFamily="2" charset="0"/>
              </a:defRPr>
            </a:lvl1pPr>
          </a:lstStyle>
          <a:p>
            <a:pPr lvl="0">
              <a:lnSpc>
                <a:spcPct val="110000"/>
              </a:lnSpc>
            </a:pPr>
            <a:r>
              <a:rPr lang="en-GB" noProof="0" dirty="0"/>
              <a:t>Click to add title – font Medium 14 pt</a:t>
            </a:r>
          </a:p>
        </p:txBody>
      </p:sp>
      <p:grpSp>
        <p:nvGrpSpPr>
          <p:cNvPr id="12" name="Danske Progress Bar">
            <a:extLst>
              <a:ext uri="{FF2B5EF4-FFF2-40B4-BE49-F238E27FC236}">
                <a16:creationId xmlns:a16="http://schemas.microsoft.com/office/drawing/2014/main" id="{051E9C0D-A189-2FF9-74B6-CB38CEA092B5}"/>
              </a:ext>
            </a:extLst>
          </p:cNvPr>
          <p:cNvGrpSpPr>
            <a:grpSpLocks noChangeAspect="1"/>
          </p:cNvGrpSpPr>
          <p:nvPr userDrawn="1"/>
        </p:nvGrpSpPr>
        <p:grpSpPr>
          <a:xfrm>
            <a:off x="10848800" y="404200"/>
            <a:ext cx="756000" cy="180000"/>
            <a:chOff x="3635411" y="3012498"/>
            <a:chExt cx="759000" cy="180000"/>
          </a:xfrm>
        </p:grpSpPr>
        <p:grpSp>
          <p:nvGrpSpPr>
            <p:cNvPr id="18" name="Group 17">
              <a:extLst>
                <a:ext uri="{FF2B5EF4-FFF2-40B4-BE49-F238E27FC236}">
                  <a16:creationId xmlns:a16="http://schemas.microsoft.com/office/drawing/2014/main" id="{17194DCB-B876-7C16-7129-41D2242FB012}"/>
                </a:ext>
              </a:extLst>
            </p:cNvPr>
            <p:cNvGrpSpPr/>
            <p:nvPr/>
          </p:nvGrpSpPr>
          <p:grpSpPr>
            <a:xfrm>
              <a:off x="3635411" y="3012498"/>
              <a:ext cx="759000" cy="180000"/>
              <a:chOff x="583202" y="3552550"/>
              <a:chExt cx="910800" cy="216000"/>
            </a:xfrm>
          </p:grpSpPr>
          <p:sp>
            <p:nvSpPr>
              <p:cNvPr id="20" name="Rectangle 19">
                <a:extLst>
                  <a:ext uri="{FF2B5EF4-FFF2-40B4-BE49-F238E27FC236}">
                    <a16:creationId xmlns:a16="http://schemas.microsoft.com/office/drawing/2014/main" id="{DB625E60-54F5-57A3-25E7-0CA6550DE448}"/>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1" name="Rectangle 20">
                <a:extLst>
                  <a:ext uri="{FF2B5EF4-FFF2-40B4-BE49-F238E27FC236}">
                    <a16:creationId xmlns:a16="http://schemas.microsoft.com/office/drawing/2014/main" id="{898F3A52-374B-0E2D-2338-8D88055316DC}"/>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9" name="Rectangle 18">
              <a:extLst>
                <a:ext uri="{FF2B5EF4-FFF2-40B4-BE49-F238E27FC236}">
                  <a16:creationId xmlns:a16="http://schemas.microsoft.com/office/drawing/2014/main" id="{EEC97A43-BF96-C1CC-9A58-4448AAF7F872}"/>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890704356"/>
      </p:ext>
    </p:extLst>
  </p:cSld>
  <p:clrMapOvr>
    <a:masterClrMapping/>
  </p:clrMapOvr>
  <p:extLst>
    <p:ext uri="{DCECCB84-F9BA-43D5-87BE-67443E8EF086}">
      <p15:sldGuideLst xmlns:p15="http://schemas.microsoft.com/office/powerpoint/2012/main">
        <p15:guide id="1" orient="horz" pos="1277">
          <p15:clr>
            <a:srgbClr val="A4A3A4"/>
          </p15:clr>
        </p15:guide>
        <p15:guide id="2" orient="horz" pos="3821">
          <p15:clr>
            <a:srgbClr val="A4A3A4"/>
          </p15:clr>
        </p15:guide>
        <p15:guide id="3" pos="1766">
          <p15:clr>
            <a:srgbClr val="A4A3A4"/>
          </p15:clr>
        </p15:guide>
        <p15:guide id="4" pos="2214">
          <p15:clr>
            <a:srgbClr val="A4A3A4"/>
          </p15:clr>
        </p15:guide>
        <p15:guide id="5" pos="3616">
          <p15:clr>
            <a:srgbClr val="A4A3A4"/>
          </p15:clr>
        </p15:guide>
        <p15:guide id="6" pos="4070">
          <p15:clr>
            <a:srgbClr val="A4A3A4"/>
          </p15:clr>
        </p15:guide>
        <p15:guide id="7" pos="5472">
          <p15:clr>
            <a:srgbClr val="A4A3A4"/>
          </p15:clr>
        </p15:guide>
        <p15:guide id="8" pos="5920">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4. Six contents infographic">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7" name="Text Placeholder 8">
            <a:extLst>
              <a:ext uri="{FF2B5EF4-FFF2-40B4-BE49-F238E27FC236}">
                <a16:creationId xmlns:a16="http://schemas.microsoft.com/office/drawing/2014/main" id="{3897CD09-F298-A688-AD0E-33207E28C039}"/>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grpSp>
        <p:nvGrpSpPr>
          <p:cNvPr id="12" name="Group 11">
            <a:extLst>
              <a:ext uri="{FF2B5EF4-FFF2-40B4-BE49-F238E27FC236}">
                <a16:creationId xmlns:a16="http://schemas.microsoft.com/office/drawing/2014/main" id="{3FB7C800-01EA-87CD-2CA4-0B63491F258C}"/>
              </a:ext>
            </a:extLst>
          </p:cNvPr>
          <p:cNvGrpSpPr/>
          <p:nvPr userDrawn="1"/>
        </p:nvGrpSpPr>
        <p:grpSpPr>
          <a:xfrm>
            <a:off x="292100" y="1816100"/>
            <a:ext cx="11607800" cy="4457700"/>
            <a:chOff x="292100" y="1816100"/>
            <a:chExt cx="11607800" cy="4457700"/>
          </a:xfrm>
        </p:grpSpPr>
        <p:grpSp>
          <p:nvGrpSpPr>
            <p:cNvPr id="13" name="Group 12">
              <a:extLst>
                <a:ext uri="{FF2B5EF4-FFF2-40B4-BE49-F238E27FC236}">
                  <a16:creationId xmlns:a16="http://schemas.microsoft.com/office/drawing/2014/main" id="{69E3ACE3-66E3-9F1E-8B5C-9D7544B49732}"/>
                </a:ext>
              </a:extLst>
            </p:cNvPr>
            <p:cNvGrpSpPr/>
            <p:nvPr userDrawn="1"/>
          </p:nvGrpSpPr>
          <p:grpSpPr>
            <a:xfrm>
              <a:off x="292100" y="4134930"/>
              <a:ext cx="11607800" cy="2138870"/>
              <a:chOff x="292100" y="1816100"/>
              <a:chExt cx="11607800" cy="2138870"/>
            </a:xfrm>
          </p:grpSpPr>
          <p:sp>
            <p:nvSpPr>
              <p:cNvPr id="19" name="Rectangle 18">
                <a:extLst>
                  <a:ext uri="{FF2B5EF4-FFF2-40B4-BE49-F238E27FC236}">
                    <a16:creationId xmlns:a16="http://schemas.microsoft.com/office/drawing/2014/main" id="{B790A781-9186-6709-F5FA-605E06982D4D}"/>
                  </a:ext>
                </a:extLst>
              </p:cNvPr>
              <p:cNvSpPr/>
              <p:nvPr userDrawn="1"/>
            </p:nvSpPr>
            <p:spPr>
              <a:xfrm>
                <a:off x="292100"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Rectangle 19">
                <a:extLst>
                  <a:ext uri="{FF2B5EF4-FFF2-40B4-BE49-F238E27FC236}">
                    <a16:creationId xmlns:a16="http://schemas.microsoft.com/office/drawing/2014/main" id="{A42E3E2B-FD75-CA47-D1F5-EA1505744E7A}"/>
                  </a:ext>
                </a:extLst>
              </p:cNvPr>
              <p:cNvSpPr/>
              <p:nvPr userDrawn="1"/>
            </p:nvSpPr>
            <p:spPr>
              <a:xfrm>
                <a:off x="4221353"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angle 20">
                <a:extLst>
                  <a:ext uri="{FF2B5EF4-FFF2-40B4-BE49-F238E27FC236}">
                    <a16:creationId xmlns:a16="http://schemas.microsoft.com/office/drawing/2014/main" id="{8652641B-AFFC-70EF-C800-CC427D60042A}"/>
                  </a:ext>
                </a:extLst>
              </p:cNvPr>
              <p:cNvSpPr/>
              <p:nvPr userDrawn="1"/>
            </p:nvSpPr>
            <p:spPr>
              <a:xfrm>
                <a:off x="8150606"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nvGrpSpPr>
            <p:cNvPr id="15" name="Group 14">
              <a:extLst>
                <a:ext uri="{FF2B5EF4-FFF2-40B4-BE49-F238E27FC236}">
                  <a16:creationId xmlns:a16="http://schemas.microsoft.com/office/drawing/2014/main" id="{D48EAB14-B47C-EACB-D933-71C0433828BD}"/>
                </a:ext>
              </a:extLst>
            </p:cNvPr>
            <p:cNvGrpSpPr/>
            <p:nvPr userDrawn="1"/>
          </p:nvGrpSpPr>
          <p:grpSpPr>
            <a:xfrm>
              <a:off x="292100" y="1816100"/>
              <a:ext cx="11607800" cy="2138870"/>
              <a:chOff x="292100" y="1816100"/>
              <a:chExt cx="11607800" cy="2138870"/>
            </a:xfrm>
          </p:grpSpPr>
          <p:sp>
            <p:nvSpPr>
              <p:cNvPr id="16" name="Rectangle 15">
                <a:extLst>
                  <a:ext uri="{FF2B5EF4-FFF2-40B4-BE49-F238E27FC236}">
                    <a16:creationId xmlns:a16="http://schemas.microsoft.com/office/drawing/2014/main" id="{DA84E1E3-64E4-EC65-C32D-DED793537E22}"/>
                  </a:ext>
                </a:extLst>
              </p:cNvPr>
              <p:cNvSpPr/>
              <p:nvPr userDrawn="1"/>
            </p:nvSpPr>
            <p:spPr>
              <a:xfrm>
                <a:off x="292100"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7" name="Rectangle 16">
                <a:extLst>
                  <a:ext uri="{FF2B5EF4-FFF2-40B4-BE49-F238E27FC236}">
                    <a16:creationId xmlns:a16="http://schemas.microsoft.com/office/drawing/2014/main" id="{21EF8079-E736-5E8F-4F9F-416E126D19A0}"/>
                  </a:ext>
                </a:extLst>
              </p:cNvPr>
              <p:cNvSpPr/>
              <p:nvPr userDrawn="1"/>
            </p:nvSpPr>
            <p:spPr>
              <a:xfrm>
                <a:off x="4221353"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Rectangle 17">
                <a:extLst>
                  <a:ext uri="{FF2B5EF4-FFF2-40B4-BE49-F238E27FC236}">
                    <a16:creationId xmlns:a16="http://schemas.microsoft.com/office/drawing/2014/main" id="{7B16F310-48D3-E792-165A-AEF71ECC4284}"/>
                  </a:ext>
                </a:extLst>
              </p:cNvPr>
              <p:cNvSpPr/>
              <p:nvPr userDrawn="1"/>
            </p:nvSpPr>
            <p:spPr>
              <a:xfrm>
                <a:off x="8150606" y="1816100"/>
                <a:ext cx="3749294"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grpSp>
      <p:sp>
        <p:nvSpPr>
          <p:cNvPr id="22" name="Content Placeholder 42">
            <a:extLst>
              <a:ext uri="{FF2B5EF4-FFF2-40B4-BE49-F238E27FC236}">
                <a16:creationId xmlns:a16="http://schemas.microsoft.com/office/drawing/2014/main" id="{E8D266B2-CCFF-C415-C12C-11AA6B9F32F0}"/>
              </a:ext>
            </a:extLst>
          </p:cNvPr>
          <p:cNvSpPr>
            <a:spLocks noGrp="1"/>
          </p:cNvSpPr>
          <p:nvPr>
            <p:ph sz="quarter" idx="21" hasCustomPrompt="1"/>
          </p:nvPr>
        </p:nvSpPr>
        <p:spPr>
          <a:xfrm>
            <a:off x="584200" y="2032000"/>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Content Placeholder 42">
            <a:extLst>
              <a:ext uri="{FF2B5EF4-FFF2-40B4-BE49-F238E27FC236}">
                <a16:creationId xmlns:a16="http://schemas.microsoft.com/office/drawing/2014/main" id="{DACB9376-28F2-867B-927C-B42AFDB88F00}"/>
              </a:ext>
            </a:extLst>
          </p:cNvPr>
          <p:cNvSpPr>
            <a:spLocks noGrp="1"/>
          </p:cNvSpPr>
          <p:nvPr>
            <p:ph sz="quarter" idx="22" hasCustomPrompt="1"/>
          </p:nvPr>
        </p:nvSpPr>
        <p:spPr>
          <a:xfrm>
            <a:off x="4503579" y="2032000"/>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Content Placeholder 42">
            <a:extLst>
              <a:ext uri="{FF2B5EF4-FFF2-40B4-BE49-F238E27FC236}">
                <a16:creationId xmlns:a16="http://schemas.microsoft.com/office/drawing/2014/main" id="{6EAE194B-FB33-B17D-8F3B-849F208E0189}"/>
              </a:ext>
            </a:extLst>
          </p:cNvPr>
          <p:cNvSpPr>
            <a:spLocks noGrp="1"/>
          </p:cNvSpPr>
          <p:nvPr>
            <p:ph sz="quarter" idx="23" hasCustomPrompt="1"/>
          </p:nvPr>
        </p:nvSpPr>
        <p:spPr>
          <a:xfrm>
            <a:off x="8422958" y="2032000"/>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Content Placeholder 42">
            <a:extLst>
              <a:ext uri="{FF2B5EF4-FFF2-40B4-BE49-F238E27FC236}">
                <a16:creationId xmlns:a16="http://schemas.microsoft.com/office/drawing/2014/main" id="{E7C967C5-73E3-0749-6D55-2595A58A44B3}"/>
              </a:ext>
            </a:extLst>
          </p:cNvPr>
          <p:cNvSpPr>
            <a:spLocks noGrp="1"/>
          </p:cNvSpPr>
          <p:nvPr>
            <p:ph sz="quarter" idx="24" hasCustomPrompt="1"/>
          </p:nvPr>
        </p:nvSpPr>
        <p:spPr>
          <a:xfrm>
            <a:off x="8422958" y="4407535"/>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Content Placeholder 42">
            <a:extLst>
              <a:ext uri="{FF2B5EF4-FFF2-40B4-BE49-F238E27FC236}">
                <a16:creationId xmlns:a16="http://schemas.microsoft.com/office/drawing/2014/main" id="{B4166E6D-B97D-8EF3-8BE8-D070601A90BC}"/>
              </a:ext>
            </a:extLst>
          </p:cNvPr>
          <p:cNvSpPr>
            <a:spLocks noGrp="1"/>
          </p:cNvSpPr>
          <p:nvPr>
            <p:ph sz="quarter" idx="25" hasCustomPrompt="1"/>
          </p:nvPr>
        </p:nvSpPr>
        <p:spPr>
          <a:xfrm>
            <a:off x="4503579" y="4407535"/>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7" name="Content Placeholder 42">
            <a:extLst>
              <a:ext uri="{FF2B5EF4-FFF2-40B4-BE49-F238E27FC236}">
                <a16:creationId xmlns:a16="http://schemas.microsoft.com/office/drawing/2014/main" id="{08DF8594-84BE-118D-99B0-CE3B434B8B9D}"/>
              </a:ext>
            </a:extLst>
          </p:cNvPr>
          <p:cNvSpPr>
            <a:spLocks noGrp="1"/>
          </p:cNvSpPr>
          <p:nvPr>
            <p:ph sz="quarter" idx="26" hasCustomPrompt="1"/>
          </p:nvPr>
        </p:nvSpPr>
        <p:spPr>
          <a:xfrm>
            <a:off x="584200" y="4407535"/>
            <a:ext cx="3184842"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Text Placeholder 4">
            <a:extLst>
              <a:ext uri="{FF2B5EF4-FFF2-40B4-BE49-F238E27FC236}">
                <a16:creationId xmlns:a16="http://schemas.microsoft.com/office/drawing/2014/main" id="{AEB88A5A-D853-68DC-6D16-8D99ABB42F51}"/>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5" name="Danske Progress Bar">
            <a:extLst>
              <a:ext uri="{FF2B5EF4-FFF2-40B4-BE49-F238E27FC236}">
                <a16:creationId xmlns:a16="http://schemas.microsoft.com/office/drawing/2014/main" id="{4F55211D-3174-382B-F13F-926910F8A4EF}"/>
              </a:ext>
            </a:extLst>
          </p:cNvPr>
          <p:cNvGrpSpPr>
            <a:grpSpLocks noChangeAspect="1"/>
          </p:cNvGrpSpPr>
          <p:nvPr userDrawn="1"/>
        </p:nvGrpSpPr>
        <p:grpSpPr>
          <a:xfrm>
            <a:off x="10848800" y="404200"/>
            <a:ext cx="756000" cy="180000"/>
            <a:chOff x="3635411" y="3012498"/>
            <a:chExt cx="759000" cy="180000"/>
          </a:xfrm>
        </p:grpSpPr>
        <p:grpSp>
          <p:nvGrpSpPr>
            <p:cNvPr id="11" name="Group 10">
              <a:extLst>
                <a:ext uri="{FF2B5EF4-FFF2-40B4-BE49-F238E27FC236}">
                  <a16:creationId xmlns:a16="http://schemas.microsoft.com/office/drawing/2014/main" id="{635FB18A-A789-2DD2-D81E-B3E080626A59}"/>
                </a:ext>
              </a:extLst>
            </p:cNvPr>
            <p:cNvGrpSpPr/>
            <p:nvPr/>
          </p:nvGrpSpPr>
          <p:grpSpPr>
            <a:xfrm>
              <a:off x="3635411" y="3012498"/>
              <a:ext cx="759000" cy="180000"/>
              <a:chOff x="583202" y="3552550"/>
              <a:chExt cx="910800" cy="216000"/>
            </a:xfrm>
          </p:grpSpPr>
          <p:sp>
            <p:nvSpPr>
              <p:cNvPr id="28" name="Rectangle 27">
                <a:extLst>
                  <a:ext uri="{FF2B5EF4-FFF2-40B4-BE49-F238E27FC236}">
                    <a16:creationId xmlns:a16="http://schemas.microsoft.com/office/drawing/2014/main" id="{505BFE80-E8A1-0E54-0A24-FD5F226989D8}"/>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29" name="Rectangle 28">
                <a:extLst>
                  <a:ext uri="{FF2B5EF4-FFF2-40B4-BE49-F238E27FC236}">
                    <a16:creationId xmlns:a16="http://schemas.microsoft.com/office/drawing/2014/main" id="{6A9583AE-332C-C3C9-7EA9-FC0416C9766D}"/>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DF3A5810-4F24-A5FC-FEE3-BD77F8F39A65}"/>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573206098"/>
      </p:ext>
    </p:extLst>
  </p:cSld>
  <p:clrMapOvr>
    <a:masterClrMapping/>
  </p:clrMapOvr>
  <p:extLst>
    <p:ext uri="{DCECCB84-F9BA-43D5-87BE-67443E8EF086}">
      <p15:sldGuideLst xmlns:p15="http://schemas.microsoft.com/office/powerpoint/2012/main">
        <p15:guide id="2" orient="horz" pos="3821">
          <p15:clr>
            <a:srgbClr val="A4A3A4"/>
          </p15:clr>
        </p15:guide>
        <p15:guide id="3" orient="horz" pos="1277">
          <p15:clr>
            <a:srgbClr val="A4A3A4"/>
          </p15:clr>
        </p15:guide>
        <p15:guide id="4" orient="horz" pos="2319">
          <p15:clr>
            <a:srgbClr val="A4A3A4"/>
          </p15:clr>
        </p15:guide>
        <p15:guide id="5" orient="horz" pos="2774">
          <p15:clr>
            <a:srgbClr val="A4A3A4"/>
          </p15:clr>
        </p15:guide>
        <p15:guide id="6" pos="2837">
          <p15:clr>
            <a:srgbClr val="A4A3A4"/>
          </p15:clr>
        </p15:guide>
        <p15:guide id="7" pos="2381">
          <p15:clr>
            <a:srgbClr val="A4A3A4"/>
          </p15:clr>
        </p15:guide>
        <p15:guide id="8" pos="4848">
          <p15:clr>
            <a:srgbClr val="A4A3A4"/>
          </p15:clr>
        </p15:guide>
        <p15:guide id="9" pos="5304">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5. Eight contents infographic">
    <p:bg>
      <p:bgPr>
        <a:solidFill>
          <a:srgbClr val="EBEBE6"/>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82A42B8-DEDF-0DD2-8329-C42BA990DCE2}"/>
              </a:ext>
            </a:extLst>
          </p:cNvPr>
          <p:cNvGrpSpPr/>
          <p:nvPr userDrawn="1"/>
        </p:nvGrpSpPr>
        <p:grpSpPr>
          <a:xfrm>
            <a:off x="292100" y="1816100"/>
            <a:ext cx="11603038" cy="4457700"/>
            <a:chOff x="292100" y="1816100"/>
            <a:chExt cx="11587173" cy="4457700"/>
          </a:xfrm>
        </p:grpSpPr>
        <p:sp>
          <p:nvSpPr>
            <p:cNvPr id="28" name="Rectangle 27">
              <a:extLst>
                <a:ext uri="{FF2B5EF4-FFF2-40B4-BE49-F238E27FC236}">
                  <a16:creationId xmlns:a16="http://schemas.microsoft.com/office/drawing/2014/main" id="{A86621E6-19B0-44E8-F3B3-79C43D837D59}"/>
                </a:ext>
              </a:extLst>
            </p:cNvPr>
            <p:cNvSpPr/>
            <p:nvPr userDrawn="1"/>
          </p:nvSpPr>
          <p:spPr>
            <a:xfrm>
              <a:off x="292100" y="413493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Rectangle 28">
              <a:extLst>
                <a:ext uri="{FF2B5EF4-FFF2-40B4-BE49-F238E27FC236}">
                  <a16:creationId xmlns:a16="http://schemas.microsoft.com/office/drawing/2014/main" id="{FB60ADCB-EF55-E298-63AE-8478F1B11991}"/>
                </a:ext>
              </a:extLst>
            </p:cNvPr>
            <p:cNvSpPr/>
            <p:nvPr userDrawn="1"/>
          </p:nvSpPr>
          <p:spPr>
            <a:xfrm>
              <a:off x="3222446" y="413493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Rectangle 29">
              <a:extLst>
                <a:ext uri="{FF2B5EF4-FFF2-40B4-BE49-F238E27FC236}">
                  <a16:creationId xmlns:a16="http://schemas.microsoft.com/office/drawing/2014/main" id="{91B1276F-24D2-0378-5DC4-60652CD835B6}"/>
                </a:ext>
              </a:extLst>
            </p:cNvPr>
            <p:cNvSpPr/>
            <p:nvPr userDrawn="1"/>
          </p:nvSpPr>
          <p:spPr>
            <a:xfrm>
              <a:off x="6152791" y="413493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0" name="Rectangle 19">
              <a:extLst>
                <a:ext uri="{FF2B5EF4-FFF2-40B4-BE49-F238E27FC236}">
                  <a16:creationId xmlns:a16="http://schemas.microsoft.com/office/drawing/2014/main" id="{84D169E4-70B6-E7D3-4DF0-D9327A90B0A3}"/>
                </a:ext>
              </a:extLst>
            </p:cNvPr>
            <p:cNvSpPr/>
            <p:nvPr userDrawn="1"/>
          </p:nvSpPr>
          <p:spPr>
            <a:xfrm>
              <a:off x="292100" y="181610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angle 20">
              <a:extLst>
                <a:ext uri="{FF2B5EF4-FFF2-40B4-BE49-F238E27FC236}">
                  <a16:creationId xmlns:a16="http://schemas.microsoft.com/office/drawing/2014/main" id="{C6A8D47E-00F5-D565-DED2-208970776824}"/>
                </a:ext>
              </a:extLst>
            </p:cNvPr>
            <p:cNvSpPr/>
            <p:nvPr userDrawn="1"/>
          </p:nvSpPr>
          <p:spPr>
            <a:xfrm>
              <a:off x="3222446" y="181610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Rectangle 26">
              <a:extLst>
                <a:ext uri="{FF2B5EF4-FFF2-40B4-BE49-F238E27FC236}">
                  <a16:creationId xmlns:a16="http://schemas.microsoft.com/office/drawing/2014/main" id="{BC0777C0-F781-ACC1-9197-36A846876372}"/>
                </a:ext>
              </a:extLst>
            </p:cNvPr>
            <p:cNvSpPr/>
            <p:nvPr userDrawn="1"/>
          </p:nvSpPr>
          <p:spPr>
            <a:xfrm>
              <a:off x="6152791" y="181610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9" name="Rectangle 38">
              <a:extLst>
                <a:ext uri="{FF2B5EF4-FFF2-40B4-BE49-F238E27FC236}">
                  <a16:creationId xmlns:a16="http://schemas.microsoft.com/office/drawing/2014/main" id="{107FBB31-1821-6C95-155B-C09775F8C613}"/>
                </a:ext>
              </a:extLst>
            </p:cNvPr>
            <p:cNvSpPr/>
            <p:nvPr userDrawn="1"/>
          </p:nvSpPr>
          <p:spPr>
            <a:xfrm>
              <a:off x="9083136" y="413493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0" name="Rectangle 39">
              <a:extLst>
                <a:ext uri="{FF2B5EF4-FFF2-40B4-BE49-F238E27FC236}">
                  <a16:creationId xmlns:a16="http://schemas.microsoft.com/office/drawing/2014/main" id="{58C5F1D5-4034-80CE-398B-897871257EE6}"/>
                </a:ext>
              </a:extLst>
            </p:cNvPr>
            <p:cNvSpPr/>
            <p:nvPr userDrawn="1"/>
          </p:nvSpPr>
          <p:spPr>
            <a:xfrm>
              <a:off x="9083136" y="1816100"/>
              <a:ext cx="2796137" cy="2138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5816002A-15C0-D0D7-CC88-E8335DC036D9}"/>
              </a:ext>
            </a:extLst>
          </p:cNvPr>
          <p:cNvSpPr>
            <a:spLocks noGrp="1"/>
          </p:cNvSpPr>
          <p:nvPr>
            <p:ph type="body" sz="quarter" idx="15"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80F335A0-4761-4CCD-14C7-4E1F262DF452}"/>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sp>
        <p:nvSpPr>
          <p:cNvPr id="31" name="Content Placeholder 42">
            <a:extLst>
              <a:ext uri="{FF2B5EF4-FFF2-40B4-BE49-F238E27FC236}">
                <a16:creationId xmlns:a16="http://schemas.microsoft.com/office/drawing/2014/main" id="{AED4E378-3640-66BF-757B-6D33F3682FB2}"/>
              </a:ext>
            </a:extLst>
          </p:cNvPr>
          <p:cNvSpPr>
            <a:spLocks noGrp="1"/>
          </p:cNvSpPr>
          <p:nvPr userDrawn="1">
            <p:ph sz="quarter" idx="21" hasCustomPrompt="1"/>
          </p:nvPr>
        </p:nvSpPr>
        <p:spPr>
          <a:xfrm>
            <a:off x="584200" y="2032000"/>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2" name="Content Placeholder 42">
            <a:extLst>
              <a:ext uri="{FF2B5EF4-FFF2-40B4-BE49-F238E27FC236}">
                <a16:creationId xmlns:a16="http://schemas.microsoft.com/office/drawing/2014/main" id="{5D4D612A-58C7-62D2-8A9C-0B59AAA374EF}"/>
              </a:ext>
            </a:extLst>
          </p:cNvPr>
          <p:cNvSpPr>
            <a:spLocks noGrp="1"/>
          </p:cNvSpPr>
          <p:nvPr userDrawn="1">
            <p:ph sz="quarter" idx="22" hasCustomPrompt="1"/>
          </p:nvPr>
        </p:nvSpPr>
        <p:spPr>
          <a:xfrm>
            <a:off x="3521075" y="2026730"/>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2">
            <a:extLst>
              <a:ext uri="{FF2B5EF4-FFF2-40B4-BE49-F238E27FC236}">
                <a16:creationId xmlns:a16="http://schemas.microsoft.com/office/drawing/2014/main" id="{52CB9049-8995-8F8D-E1F0-EB31A4068896}"/>
              </a:ext>
            </a:extLst>
          </p:cNvPr>
          <p:cNvSpPr>
            <a:spLocks noGrp="1"/>
          </p:cNvSpPr>
          <p:nvPr userDrawn="1">
            <p:ph sz="quarter" idx="23" hasCustomPrompt="1"/>
          </p:nvPr>
        </p:nvSpPr>
        <p:spPr>
          <a:xfrm>
            <a:off x="6467475" y="2026730"/>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4" name="Content Placeholder 42">
            <a:extLst>
              <a:ext uri="{FF2B5EF4-FFF2-40B4-BE49-F238E27FC236}">
                <a16:creationId xmlns:a16="http://schemas.microsoft.com/office/drawing/2014/main" id="{8A3668F0-0277-C8B4-E1D8-6BC15D9CDF8A}"/>
              </a:ext>
            </a:extLst>
          </p:cNvPr>
          <p:cNvSpPr>
            <a:spLocks noGrp="1"/>
          </p:cNvSpPr>
          <p:nvPr userDrawn="1">
            <p:ph sz="quarter" idx="24" hasCustomPrompt="1"/>
          </p:nvPr>
        </p:nvSpPr>
        <p:spPr>
          <a:xfrm>
            <a:off x="6467475" y="4402265"/>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5" name="Content Placeholder 42">
            <a:extLst>
              <a:ext uri="{FF2B5EF4-FFF2-40B4-BE49-F238E27FC236}">
                <a16:creationId xmlns:a16="http://schemas.microsoft.com/office/drawing/2014/main" id="{E4027846-D7BF-DDCC-5577-4279060F58A7}"/>
              </a:ext>
            </a:extLst>
          </p:cNvPr>
          <p:cNvSpPr>
            <a:spLocks noGrp="1"/>
          </p:cNvSpPr>
          <p:nvPr userDrawn="1">
            <p:ph sz="quarter" idx="25" hasCustomPrompt="1"/>
          </p:nvPr>
        </p:nvSpPr>
        <p:spPr>
          <a:xfrm>
            <a:off x="3521075" y="4402265"/>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6" name="Content Placeholder 42">
            <a:extLst>
              <a:ext uri="{FF2B5EF4-FFF2-40B4-BE49-F238E27FC236}">
                <a16:creationId xmlns:a16="http://schemas.microsoft.com/office/drawing/2014/main" id="{7F7A6D8A-B933-8C82-5999-672F9EC09975}"/>
              </a:ext>
            </a:extLst>
          </p:cNvPr>
          <p:cNvSpPr>
            <a:spLocks noGrp="1"/>
          </p:cNvSpPr>
          <p:nvPr userDrawn="1">
            <p:ph sz="quarter" idx="26" hasCustomPrompt="1"/>
          </p:nvPr>
        </p:nvSpPr>
        <p:spPr>
          <a:xfrm>
            <a:off x="584200" y="4407535"/>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7" name="Content Placeholder 42">
            <a:extLst>
              <a:ext uri="{FF2B5EF4-FFF2-40B4-BE49-F238E27FC236}">
                <a16:creationId xmlns:a16="http://schemas.microsoft.com/office/drawing/2014/main" id="{6EB56690-2AC4-A0A7-F8C2-45B3AFB402CF}"/>
              </a:ext>
            </a:extLst>
          </p:cNvPr>
          <p:cNvSpPr>
            <a:spLocks noGrp="1"/>
          </p:cNvSpPr>
          <p:nvPr userDrawn="1">
            <p:ph sz="quarter" idx="27" hasCustomPrompt="1"/>
          </p:nvPr>
        </p:nvSpPr>
        <p:spPr>
          <a:xfrm>
            <a:off x="9403762" y="2034096"/>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42">
            <a:extLst>
              <a:ext uri="{FF2B5EF4-FFF2-40B4-BE49-F238E27FC236}">
                <a16:creationId xmlns:a16="http://schemas.microsoft.com/office/drawing/2014/main" id="{C8B6E939-EE90-E5FF-B154-B4708B55A4F7}"/>
              </a:ext>
            </a:extLst>
          </p:cNvPr>
          <p:cNvSpPr>
            <a:spLocks noGrp="1"/>
          </p:cNvSpPr>
          <p:nvPr userDrawn="1">
            <p:ph sz="quarter" idx="28" hasCustomPrompt="1"/>
          </p:nvPr>
        </p:nvSpPr>
        <p:spPr>
          <a:xfrm>
            <a:off x="9403762" y="4409631"/>
            <a:ext cx="2219325" cy="1650365"/>
          </a:xfrm>
        </p:spPr>
        <p:txBody>
          <a:bodyPr/>
          <a:lstStyle>
            <a:lvl1pPr>
              <a:defRPr sz="1200"/>
            </a:lvl1pPr>
            <a:lvl2pPr>
              <a:defRPr sz="1200"/>
            </a:lvl2pPr>
            <a:lvl3pPr>
              <a:defRPr sz="1200"/>
            </a:lvl3pPr>
            <a:lvl4pPr>
              <a:defRPr sz="1200"/>
            </a:lvl4pPr>
            <a:lvl5pPr>
              <a:defRPr sz="1200"/>
            </a:lvl5pPr>
          </a:lstStyle>
          <a:p>
            <a:pPr lvl="0"/>
            <a:r>
              <a:rPr lang="en-GB" noProof="0" dirty="0"/>
              <a:t>Click to edit Master text styles 12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grpSp>
        <p:nvGrpSpPr>
          <p:cNvPr id="6" name="Danske Progress Bar">
            <a:extLst>
              <a:ext uri="{FF2B5EF4-FFF2-40B4-BE49-F238E27FC236}">
                <a16:creationId xmlns:a16="http://schemas.microsoft.com/office/drawing/2014/main" id="{6521D536-A0FC-6A52-3C13-F3442341545A}"/>
              </a:ext>
            </a:extLst>
          </p:cNvPr>
          <p:cNvGrpSpPr>
            <a:grpSpLocks noChangeAspect="1"/>
          </p:cNvGrpSpPr>
          <p:nvPr userDrawn="1"/>
        </p:nvGrpSpPr>
        <p:grpSpPr>
          <a:xfrm>
            <a:off x="10848800" y="404200"/>
            <a:ext cx="756000" cy="180000"/>
            <a:chOff x="3635411" y="3012498"/>
            <a:chExt cx="759000" cy="180000"/>
          </a:xfrm>
        </p:grpSpPr>
        <p:grpSp>
          <p:nvGrpSpPr>
            <p:cNvPr id="7" name="Group 6">
              <a:extLst>
                <a:ext uri="{FF2B5EF4-FFF2-40B4-BE49-F238E27FC236}">
                  <a16:creationId xmlns:a16="http://schemas.microsoft.com/office/drawing/2014/main" id="{BE762D3F-0C6D-970B-AADB-6413B0AA8B72}"/>
                </a:ext>
              </a:extLst>
            </p:cNvPr>
            <p:cNvGrpSpPr/>
            <p:nvPr/>
          </p:nvGrpSpPr>
          <p:grpSpPr>
            <a:xfrm>
              <a:off x="3635411" y="3012498"/>
              <a:ext cx="759000" cy="180000"/>
              <a:chOff x="583202" y="3552550"/>
              <a:chExt cx="910800" cy="216000"/>
            </a:xfrm>
          </p:grpSpPr>
          <p:sp>
            <p:nvSpPr>
              <p:cNvPr id="11" name="Rectangle 10">
                <a:extLst>
                  <a:ext uri="{FF2B5EF4-FFF2-40B4-BE49-F238E27FC236}">
                    <a16:creationId xmlns:a16="http://schemas.microsoft.com/office/drawing/2014/main" id="{DCB993CF-07DA-DDE2-3484-72CB00921499}"/>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2" name="Rectangle 11">
                <a:extLst>
                  <a:ext uri="{FF2B5EF4-FFF2-40B4-BE49-F238E27FC236}">
                    <a16:creationId xmlns:a16="http://schemas.microsoft.com/office/drawing/2014/main" id="{EA3AFD10-11C6-1FB1-9406-C75CA4D40199}"/>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8" name="Rectangle 7">
              <a:extLst>
                <a:ext uri="{FF2B5EF4-FFF2-40B4-BE49-F238E27FC236}">
                  <a16:creationId xmlns:a16="http://schemas.microsoft.com/office/drawing/2014/main" id="{D2B1DCF7-35EA-8B15-4A48-E172ECCD83B4}"/>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247678574"/>
      </p:ext>
    </p:extLst>
  </p:cSld>
  <p:clrMapOvr>
    <a:masterClrMapping/>
  </p:clrMapOvr>
  <p:extLst>
    <p:ext uri="{DCECCB84-F9BA-43D5-87BE-67443E8EF086}">
      <p15:sldGuideLst xmlns:p15="http://schemas.microsoft.com/office/powerpoint/2012/main">
        <p15:guide id="1" orient="horz" pos="1277">
          <p15:clr>
            <a:srgbClr val="A4A3A4"/>
          </p15:clr>
        </p15:guide>
        <p15:guide id="2" orient="horz" pos="3821">
          <p15:clr>
            <a:srgbClr val="A4A3A4"/>
          </p15:clr>
        </p15:guide>
        <p15:guide id="3" pos="1766">
          <p15:clr>
            <a:srgbClr val="A4A3A4"/>
          </p15:clr>
        </p15:guide>
        <p15:guide id="4" pos="2214">
          <p15:clr>
            <a:srgbClr val="A4A3A4"/>
          </p15:clr>
        </p15:guide>
        <p15:guide id="5" pos="3616">
          <p15:clr>
            <a:srgbClr val="A4A3A4"/>
          </p15:clr>
        </p15:guide>
        <p15:guide id="6" pos="4070">
          <p15:clr>
            <a:srgbClr val="A4A3A4"/>
          </p15:clr>
        </p15:guide>
        <p15:guide id="7" pos="5472">
          <p15:clr>
            <a:srgbClr val="A4A3A4"/>
          </p15:clr>
        </p15:guide>
        <p15:guide id="8" pos="592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1.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870FF76D-1963-E6B8-E946-16FEFF996CD7}"/>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C618F0D4-B150-3A1F-3430-A348C7305344}"/>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9" name="Danske Progress Bar">
            <a:extLst>
              <a:ext uri="{FF2B5EF4-FFF2-40B4-BE49-F238E27FC236}">
                <a16:creationId xmlns:a16="http://schemas.microsoft.com/office/drawing/2014/main" id="{8807A29F-DC80-BA8D-B4BB-D48B3EB1D22C}"/>
              </a:ext>
            </a:extLst>
          </p:cNvPr>
          <p:cNvGrpSpPr>
            <a:grpSpLocks noChangeAspect="1"/>
          </p:cNvGrpSpPr>
          <p:nvPr userDrawn="1"/>
        </p:nvGrpSpPr>
        <p:grpSpPr>
          <a:xfrm>
            <a:off x="10848800" y="404200"/>
            <a:ext cx="756000" cy="180000"/>
            <a:chOff x="3635411" y="3012498"/>
            <a:chExt cx="759000" cy="180000"/>
          </a:xfrm>
        </p:grpSpPr>
        <p:grpSp>
          <p:nvGrpSpPr>
            <p:cNvPr id="11" name="Group 10">
              <a:extLst>
                <a:ext uri="{FF2B5EF4-FFF2-40B4-BE49-F238E27FC236}">
                  <a16:creationId xmlns:a16="http://schemas.microsoft.com/office/drawing/2014/main" id="{6B276E0F-A702-5232-670C-98EA3DD2ACEB}"/>
                </a:ext>
              </a:extLst>
            </p:cNvPr>
            <p:cNvGrpSpPr/>
            <p:nvPr/>
          </p:nvGrpSpPr>
          <p:grpSpPr>
            <a:xfrm>
              <a:off x="3635411" y="3012498"/>
              <a:ext cx="759000" cy="180000"/>
              <a:chOff x="583202" y="3552550"/>
              <a:chExt cx="910800" cy="216000"/>
            </a:xfrm>
          </p:grpSpPr>
          <p:sp>
            <p:nvSpPr>
              <p:cNvPr id="13" name="Rectangle 12">
                <a:extLst>
                  <a:ext uri="{FF2B5EF4-FFF2-40B4-BE49-F238E27FC236}">
                    <a16:creationId xmlns:a16="http://schemas.microsoft.com/office/drawing/2014/main" id="{7C2C649E-F3EB-09B3-0DD3-2B28E40DE0CA}"/>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8D24E716-B5BF-4A06-2156-3E69F425BE43}"/>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2" name="Rectangle 11">
              <a:extLst>
                <a:ext uri="{FF2B5EF4-FFF2-40B4-BE49-F238E27FC236}">
                  <a16:creationId xmlns:a16="http://schemas.microsoft.com/office/drawing/2014/main" id="{3BBDBE4D-1AB4-BD64-8676-A6CBBC11E4F2}"/>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03274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ront page/Titl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D8A4CD-3ACE-ADA2-77E8-A91DD2878E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Holder 2">
            <a:extLst>
              <a:ext uri="{FF2B5EF4-FFF2-40B4-BE49-F238E27FC236}">
                <a16:creationId xmlns:a16="http://schemas.microsoft.com/office/drawing/2014/main" id="{C1587451-B605-8E80-7E1D-3929C0699551}"/>
              </a:ext>
            </a:extLst>
          </p:cNvPr>
          <p:cNvSpPr>
            <a:spLocks noGrp="1"/>
          </p:cNvSpPr>
          <p:nvPr>
            <p:ph type="title" hasCustomPrompt="1"/>
          </p:nvPr>
        </p:nvSpPr>
        <p:spPr>
          <a:xfrm>
            <a:off x="3368598" y="404200"/>
            <a:ext cx="7304739" cy="180000"/>
          </a:xfrm>
          <a:prstGeom prst="rect">
            <a:avLst/>
          </a:prstGeom>
        </p:spPr>
        <p:txBody>
          <a:bodyPr vert="horz" wrap="square" lIns="0" tIns="0" rIns="0" bIns="0" rtlCol="0" anchor="t">
            <a:noAutofit/>
          </a:bodyPr>
          <a:lstStyle>
            <a:lvl1pPr>
              <a:defRPr lang="en-GB" sz="1200" b="0" i="0" noProof="0" dirty="0">
                <a:solidFill>
                  <a:schemeClr val="bg1"/>
                </a:solidFill>
                <a:cs typeface="DanskeRegular"/>
              </a:defRPr>
            </a:lvl1pPr>
          </a:lstStyle>
          <a:p>
            <a:pPr lvl="0">
              <a:spcBef>
                <a:spcPts val="0"/>
              </a:spcBef>
            </a:pPr>
            <a:r>
              <a:rPr lang="en-GB" noProof="0" dirty="0"/>
              <a:t>Click to add date or other information 12 pt</a:t>
            </a:r>
          </a:p>
        </p:txBody>
      </p:sp>
      <p:sp>
        <p:nvSpPr>
          <p:cNvPr id="8" name="Text Placeholder 5">
            <a:extLst>
              <a:ext uri="{FF2B5EF4-FFF2-40B4-BE49-F238E27FC236}">
                <a16:creationId xmlns:a16="http://schemas.microsoft.com/office/drawing/2014/main" id="{CEF88747-1283-0D6B-B1B2-49ED08E7C218}"/>
              </a:ext>
            </a:extLst>
          </p:cNvPr>
          <p:cNvSpPr>
            <a:spLocks noGrp="1"/>
          </p:cNvSpPr>
          <p:nvPr>
            <p:ph type="body" sz="quarter" idx="13" hasCustomPrompt="1"/>
          </p:nvPr>
        </p:nvSpPr>
        <p:spPr>
          <a:xfrm>
            <a:off x="3368599" y="3139200"/>
            <a:ext cx="7304740" cy="553998"/>
          </a:xfrm>
        </p:spPr>
        <p:txBody>
          <a:bodyPr vert="horz" wrap="square" lIns="0" tIns="0" rIns="0" bIns="0" rtlCol="0">
            <a:spAutoFit/>
          </a:bodyPr>
          <a:lstStyle>
            <a:lvl1pPr>
              <a:defRPr lang="en-GB" sz="3600" noProof="0" dirty="0">
                <a:solidFill>
                  <a:schemeClr val="bg1"/>
                </a:solidFill>
                <a:latin typeface="+mj-lt"/>
              </a:defRPr>
            </a:lvl1pPr>
          </a:lstStyle>
          <a:p>
            <a:pPr lvl="0"/>
            <a:r>
              <a:rPr lang="en-GB" noProof="0" dirty="0"/>
              <a:t>Click to add front page title 36 pt</a:t>
            </a:r>
          </a:p>
        </p:txBody>
      </p:sp>
      <p:pic>
        <p:nvPicPr>
          <p:cNvPr id="7" name="Danske Bank Logo">
            <a:extLst>
              <a:ext uri="{FF2B5EF4-FFF2-40B4-BE49-F238E27FC236}">
                <a16:creationId xmlns:a16="http://schemas.microsoft.com/office/drawing/2014/main" id="{CA2B90BF-4B1F-8B1D-D011-C98FECBD2BD9}"/>
              </a:ext>
            </a:extLst>
          </p:cNvPr>
          <p:cNvPicPr>
            <a:picLocks noChangeAspect="1"/>
          </p:cNvPicPr>
          <p:nvPr userDrawn="1"/>
        </p:nvPicPr>
        <p:blipFill>
          <a:blip r:embed="rId3"/>
          <a:stretch>
            <a:fillRect/>
          </a:stretch>
        </p:blipFill>
        <p:spPr>
          <a:xfrm>
            <a:off x="3368599" y="6274797"/>
            <a:ext cx="1368000" cy="139521"/>
          </a:xfrm>
          <a:prstGeom prst="rect">
            <a:avLst/>
          </a:prstGeom>
        </p:spPr>
      </p:pic>
      <p:grpSp>
        <p:nvGrpSpPr>
          <p:cNvPr id="2" name="Danske Progress Bar">
            <a:extLst>
              <a:ext uri="{FF2B5EF4-FFF2-40B4-BE49-F238E27FC236}">
                <a16:creationId xmlns:a16="http://schemas.microsoft.com/office/drawing/2014/main" id="{2C23BDB4-ABE6-CEC3-3A0C-593528046F8A}"/>
              </a:ext>
            </a:extLst>
          </p:cNvPr>
          <p:cNvGrpSpPr>
            <a:grpSpLocks noChangeAspect="1"/>
          </p:cNvGrpSpPr>
          <p:nvPr userDrawn="1"/>
        </p:nvGrpSpPr>
        <p:grpSpPr>
          <a:xfrm>
            <a:off x="583201" y="3292200"/>
            <a:ext cx="910800" cy="216000"/>
            <a:chOff x="583202" y="3552550"/>
            <a:chExt cx="910800" cy="216000"/>
          </a:xfrm>
        </p:grpSpPr>
        <p:sp>
          <p:nvSpPr>
            <p:cNvPr id="9" name="Rectangle 8">
              <a:extLst>
                <a:ext uri="{FF2B5EF4-FFF2-40B4-BE49-F238E27FC236}">
                  <a16:creationId xmlns:a16="http://schemas.microsoft.com/office/drawing/2014/main" id="{8C260908-BB70-ECE7-388B-6062E91A8F68}"/>
                </a:ext>
              </a:extLst>
            </p:cNvPr>
            <p:cNvSpPr/>
            <p:nvPr userDrawn="1"/>
          </p:nvSpPr>
          <p:spPr>
            <a:xfrm>
              <a:off x="583202" y="3552550"/>
              <a:ext cx="910800" cy="216000"/>
            </a:xfrm>
            <a:prstGeom prst="rect">
              <a:avLst/>
            </a:prstGeom>
            <a:solidFill>
              <a:srgbClr val="002346"/>
            </a:solidFill>
            <a:ln w="1143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0" name="Rectangle 9">
              <a:extLst>
                <a:ext uri="{FF2B5EF4-FFF2-40B4-BE49-F238E27FC236}">
                  <a16:creationId xmlns:a16="http://schemas.microsoft.com/office/drawing/2014/main" id="{C9F38A6F-FDAC-9F19-0CDA-B33190EF63F2}"/>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Tree>
    <p:extLst>
      <p:ext uri="{BB962C8B-B14F-4D97-AF65-F5344CB8AC3E}">
        <p14:creationId xmlns:p14="http://schemas.microsoft.com/office/powerpoint/2010/main" val="789731524"/>
      </p:ext>
    </p:extLst>
  </p:cSld>
  <p:clrMapOvr>
    <a:masterClrMapping/>
  </p:clrMapOvr>
  <p:extLst>
    <p:ext uri="{DCECCB84-F9BA-43D5-87BE-67443E8EF086}">
      <p15:sldGuideLst xmlns:p15="http://schemas.microsoft.com/office/powerpoint/2012/main">
        <p15:guide id="1" orient="horz" pos="2205">
          <p15:clr>
            <a:srgbClr val="F26B43"/>
          </p15:clr>
        </p15:guide>
        <p15:guide id="2" orient="horz" pos="2064">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2. Title only_sand background">
    <p:bg>
      <p:bgPr>
        <a:solidFill>
          <a:srgbClr val="EBEB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4" name="Text Placeholder 8">
            <a:extLst>
              <a:ext uri="{FF2B5EF4-FFF2-40B4-BE49-F238E27FC236}">
                <a16:creationId xmlns:a16="http://schemas.microsoft.com/office/drawing/2014/main" id="{870FF76D-1963-E6B8-E946-16FEFF996CD7}"/>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ACB11655-5FA6-2A38-7452-711283DC9E7F}"/>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9" name="Danske Progress Bar">
            <a:extLst>
              <a:ext uri="{FF2B5EF4-FFF2-40B4-BE49-F238E27FC236}">
                <a16:creationId xmlns:a16="http://schemas.microsoft.com/office/drawing/2014/main" id="{4FDDE353-9D2D-75A1-DD31-167FC0508DC2}"/>
              </a:ext>
            </a:extLst>
          </p:cNvPr>
          <p:cNvGrpSpPr>
            <a:grpSpLocks noChangeAspect="1"/>
          </p:cNvGrpSpPr>
          <p:nvPr userDrawn="1"/>
        </p:nvGrpSpPr>
        <p:grpSpPr>
          <a:xfrm>
            <a:off x="10848800" y="404200"/>
            <a:ext cx="756000" cy="180000"/>
            <a:chOff x="3635411" y="3012498"/>
            <a:chExt cx="759000" cy="180000"/>
          </a:xfrm>
        </p:grpSpPr>
        <p:grpSp>
          <p:nvGrpSpPr>
            <p:cNvPr id="11" name="Group 10">
              <a:extLst>
                <a:ext uri="{FF2B5EF4-FFF2-40B4-BE49-F238E27FC236}">
                  <a16:creationId xmlns:a16="http://schemas.microsoft.com/office/drawing/2014/main" id="{D5C5002C-6AC4-F7D4-1AC0-EF3467F22DAE}"/>
                </a:ext>
              </a:extLst>
            </p:cNvPr>
            <p:cNvGrpSpPr/>
            <p:nvPr/>
          </p:nvGrpSpPr>
          <p:grpSpPr>
            <a:xfrm>
              <a:off x="3635411" y="3012498"/>
              <a:ext cx="759000" cy="180000"/>
              <a:chOff x="583202" y="3552550"/>
              <a:chExt cx="910800" cy="216000"/>
            </a:xfrm>
          </p:grpSpPr>
          <p:sp>
            <p:nvSpPr>
              <p:cNvPr id="13" name="Rectangle 12">
                <a:extLst>
                  <a:ext uri="{FF2B5EF4-FFF2-40B4-BE49-F238E27FC236}">
                    <a16:creationId xmlns:a16="http://schemas.microsoft.com/office/drawing/2014/main" id="{D06014AB-5071-A0CA-727D-627130B61F2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2E534FFF-38D8-846D-B6A4-7AFB6BD2D965}"/>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2" name="Rectangle 11">
              <a:extLst>
                <a:ext uri="{FF2B5EF4-FFF2-40B4-BE49-F238E27FC236}">
                  <a16:creationId xmlns:a16="http://schemas.microsoft.com/office/drawing/2014/main" id="{F297851C-6048-1021-1FAE-871D1D2FCD21}"/>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2348358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0BA301E-B8D6-D86C-A780-0B562FCD4724}"/>
              </a:ext>
            </a:extLst>
          </p:cNvPr>
          <p:cNvSpPr>
            <a:spLocks noGrp="1"/>
          </p:cNvSpPr>
          <p:nvPr>
            <p:ph type="body" sz="quarter" idx="12"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grpSp>
        <p:nvGrpSpPr>
          <p:cNvPr id="6" name="Danske Progress Bar">
            <a:extLst>
              <a:ext uri="{FF2B5EF4-FFF2-40B4-BE49-F238E27FC236}">
                <a16:creationId xmlns:a16="http://schemas.microsoft.com/office/drawing/2014/main" id="{265937AA-E484-608D-5942-6EE2C9815A2A}"/>
              </a:ext>
            </a:extLst>
          </p:cNvPr>
          <p:cNvGrpSpPr>
            <a:grpSpLocks noChangeAspect="1"/>
          </p:cNvGrpSpPr>
          <p:nvPr userDrawn="1"/>
        </p:nvGrpSpPr>
        <p:grpSpPr>
          <a:xfrm>
            <a:off x="10848800" y="404200"/>
            <a:ext cx="756000" cy="180000"/>
            <a:chOff x="3635411" y="3012498"/>
            <a:chExt cx="759000" cy="180000"/>
          </a:xfrm>
        </p:grpSpPr>
        <p:grpSp>
          <p:nvGrpSpPr>
            <p:cNvPr id="8" name="Group 7">
              <a:extLst>
                <a:ext uri="{FF2B5EF4-FFF2-40B4-BE49-F238E27FC236}">
                  <a16:creationId xmlns:a16="http://schemas.microsoft.com/office/drawing/2014/main" id="{1A5119E2-8C41-89B4-F0A1-15CEEF2E9474}"/>
                </a:ext>
              </a:extLst>
            </p:cNvPr>
            <p:cNvGrpSpPr/>
            <p:nvPr/>
          </p:nvGrpSpPr>
          <p:grpSpPr>
            <a:xfrm>
              <a:off x="3635411" y="3012498"/>
              <a:ext cx="759000" cy="180000"/>
              <a:chOff x="583202" y="3552550"/>
              <a:chExt cx="910800" cy="216000"/>
            </a:xfrm>
          </p:grpSpPr>
          <p:sp>
            <p:nvSpPr>
              <p:cNvPr id="11" name="Rectangle 10">
                <a:extLst>
                  <a:ext uri="{FF2B5EF4-FFF2-40B4-BE49-F238E27FC236}">
                    <a16:creationId xmlns:a16="http://schemas.microsoft.com/office/drawing/2014/main" id="{D762E632-3024-7B80-46BE-786F087C0EC8}"/>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2" name="Rectangle 11">
                <a:extLst>
                  <a:ext uri="{FF2B5EF4-FFF2-40B4-BE49-F238E27FC236}">
                    <a16:creationId xmlns:a16="http://schemas.microsoft.com/office/drawing/2014/main" id="{6C126CF0-F5F5-E666-EF6B-BF0BDD37AEB7}"/>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0" name="Rectangle 9">
              <a:extLst>
                <a:ext uri="{FF2B5EF4-FFF2-40B4-BE49-F238E27FC236}">
                  <a16:creationId xmlns:a16="http://schemas.microsoft.com/office/drawing/2014/main" id="{53AAF123-CD07-0500-2C89-6CBC8720103A}"/>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989125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Quote A">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292100" y="857393"/>
            <a:ext cx="4963502" cy="5416407"/>
          </a:xfrm>
          <a:solidFill>
            <a:schemeClr val="bg1"/>
          </a:solidFill>
        </p:spPr>
        <p:txBody>
          <a:bodyPr/>
          <a:lstStyle>
            <a:lvl1pPr>
              <a:defRPr/>
            </a:lvl1pPr>
          </a:lstStyle>
          <a:p>
            <a:r>
              <a:rPr lang="en-GB" noProof="0" dirty="0"/>
              <a:t> </a:t>
            </a:r>
          </a:p>
        </p:txBody>
      </p:sp>
      <p:sp>
        <p:nvSpPr>
          <p:cNvPr id="3" name="Text Placeholder 8">
            <a:extLst>
              <a:ext uri="{FF2B5EF4-FFF2-40B4-BE49-F238E27FC236}">
                <a16:creationId xmlns:a16="http://schemas.microsoft.com/office/drawing/2014/main" id="{E894F6B9-01D7-89CF-DCCB-E4317FDE9AD8}"/>
              </a:ext>
            </a:extLst>
          </p:cNvPr>
          <p:cNvSpPr>
            <a:spLocks noGrp="1"/>
          </p:cNvSpPr>
          <p:nvPr>
            <p:ph type="body" sz="quarter" idx="12"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Title 1">
            <a:extLst>
              <a:ext uri="{FF2B5EF4-FFF2-40B4-BE49-F238E27FC236}">
                <a16:creationId xmlns:a16="http://schemas.microsoft.com/office/drawing/2014/main" id="{3BB0CAF5-6BFE-2A1D-8F10-CE65C3D37377}"/>
              </a:ext>
            </a:extLst>
          </p:cNvPr>
          <p:cNvSpPr>
            <a:spLocks noGrp="1"/>
          </p:cNvSpPr>
          <p:nvPr>
            <p:ph type="title" hasCustomPrompt="1"/>
          </p:nvPr>
        </p:nvSpPr>
        <p:spPr>
          <a:xfrm>
            <a:off x="6173570" y="857393"/>
            <a:ext cx="5260975" cy="5416407"/>
          </a:xfrm>
          <a:prstGeom prst="rect">
            <a:avLst/>
          </a:prstGeom>
        </p:spPr>
        <p:txBody>
          <a:bodyPr wrap="square" lIns="0" tIns="0" rIns="0" bIns="0" anchor="t">
            <a:noAutofit/>
          </a:bodyPr>
          <a:lstStyle>
            <a:lvl1pPr algn="l">
              <a:lnSpc>
                <a:spcPts val="2600"/>
              </a:lnSpc>
              <a:defRPr sz="2200" i="1">
                <a:solidFill>
                  <a:srgbClr val="002346"/>
                </a:solidFill>
              </a:defRPr>
            </a:lvl1pPr>
          </a:lstStyle>
          <a:p>
            <a:r>
              <a:rPr lang="en-GB" noProof="0" dirty="0"/>
              <a:t>Click to add quote 22 pt</a:t>
            </a:r>
          </a:p>
        </p:txBody>
      </p:sp>
      <p:grpSp>
        <p:nvGrpSpPr>
          <p:cNvPr id="8" name="Danske Progress Bar">
            <a:extLst>
              <a:ext uri="{FF2B5EF4-FFF2-40B4-BE49-F238E27FC236}">
                <a16:creationId xmlns:a16="http://schemas.microsoft.com/office/drawing/2014/main" id="{9CE79E30-D540-CB62-E8C7-105044C9E191}"/>
              </a:ext>
            </a:extLst>
          </p:cNvPr>
          <p:cNvGrpSpPr>
            <a:grpSpLocks noChangeAspect="1"/>
          </p:cNvGrpSpPr>
          <p:nvPr userDrawn="1"/>
        </p:nvGrpSpPr>
        <p:grpSpPr>
          <a:xfrm>
            <a:off x="10848800" y="404200"/>
            <a:ext cx="756000" cy="180000"/>
            <a:chOff x="3635411" y="3012498"/>
            <a:chExt cx="759000" cy="180000"/>
          </a:xfrm>
        </p:grpSpPr>
        <p:grpSp>
          <p:nvGrpSpPr>
            <p:cNvPr id="10" name="Group 9">
              <a:extLst>
                <a:ext uri="{FF2B5EF4-FFF2-40B4-BE49-F238E27FC236}">
                  <a16:creationId xmlns:a16="http://schemas.microsoft.com/office/drawing/2014/main" id="{38D915C0-B4CB-2DA0-AF6F-D5819F2DA53E}"/>
                </a:ext>
              </a:extLst>
            </p:cNvPr>
            <p:cNvGrpSpPr/>
            <p:nvPr/>
          </p:nvGrpSpPr>
          <p:grpSpPr>
            <a:xfrm>
              <a:off x="3635411" y="3012498"/>
              <a:ext cx="759000" cy="180000"/>
              <a:chOff x="583202" y="3552550"/>
              <a:chExt cx="910800" cy="216000"/>
            </a:xfrm>
          </p:grpSpPr>
          <p:sp>
            <p:nvSpPr>
              <p:cNvPr id="12" name="Rectangle 11">
                <a:extLst>
                  <a:ext uri="{FF2B5EF4-FFF2-40B4-BE49-F238E27FC236}">
                    <a16:creationId xmlns:a16="http://schemas.microsoft.com/office/drawing/2014/main" id="{1C029E32-236C-EBD2-FE34-41368DD94E23}"/>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DDBBA70D-0BF9-E041-E642-5BAF80D6C19F}"/>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1" name="Rectangle 10">
              <a:extLst>
                <a:ext uri="{FF2B5EF4-FFF2-40B4-BE49-F238E27FC236}">
                  <a16:creationId xmlns:a16="http://schemas.microsoft.com/office/drawing/2014/main" id="{B2B655C6-D922-7A47-C42E-5377B9C84034}"/>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8242931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Quote B">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6936398" y="857393"/>
            <a:ext cx="4963502" cy="5416407"/>
          </a:xfrm>
          <a:solidFill>
            <a:schemeClr val="bg1"/>
          </a:solidFill>
        </p:spPr>
        <p:txBody>
          <a:bodyPr/>
          <a:lstStyle>
            <a:lvl1pPr>
              <a:defRPr/>
            </a:lvl1pPr>
          </a:lstStyle>
          <a:p>
            <a:r>
              <a:rPr lang="en-GB" noProof="0" dirty="0"/>
              <a:t> </a:t>
            </a:r>
          </a:p>
        </p:txBody>
      </p:sp>
      <p:sp>
        <p:nvSpPr>
          <p:cNvPr id="2" name="Text Placeholder 8">
            <a:extLst>
              <a:ext uri="{FF2B5EF4-FFF2-40B4-BE49-F238E27FC236}">
                <a16:creationId xmlns:a16="http://schemas.microsoft.com/office/drawing/2014/main" id="{D61F2A0D-8F88-EFC0-0B37-170E7C9679DF}"/>
              </a:ext>
            </a:extLst>
          </p:cNvPr>
          <p:cNvSpPr>
            <a:spLocks noGrp="1"/>
          </p:cNvSpPr>
          <p:nvPr>
            <p:ph type="body" sz="quarter" idx="12"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4" name="Title 1">
            <a:extLst>
              <a:ext uri="{FF2B5EF4-FFF2-40B4-BE49-F238E27FC236}">
                <a16:creationId xmlns:a16="http://schemas.microsoft.com/office/drawing/2014/main" id="{6F4400F8-B876-66AE-9E51-D8EE68317B61}"/>
              </a:ext>
            </a:extLst>
          </p:cNvPr>
          <p:cNvSpPr>
            <a:spLocks noGrp="1"/>
          </p:cNvSpPr>
          <p:nvPr>
            <p:ph type="title" hasCustomPrompt="1"/>
          </p:nvPr>
        </p:nvSpPr>
        <p:spPr>
          <a:xfrm>
            <a:off x="583200" y="857393"/>
            <a:ext cx="5260975" cy="5416407"/>
          </a:xfrm>
          <a:prstGeom prst="rect">
            <a:avLst/>
          </a:prstGeom>
        </p:spPr>
        <p:txBody>
          <a:bodyPr wrap="square" lIns="0" tIns="0" rIns="0" bIns="0" anchor="t">
            <a:noAutofit/>
          </a:bodyPr>
          <a:lstStyle>
            <a:lvl1pPr algn="l">
              <a:lnSpc>
                <a:spcPts val="2600"/>
              </a:lnSpc>
              <a:defRPr sz="2200" i="1">
                <a:solidFill>
                  <a:srgbClr val="002346"/>
                </a:solidFill>
              </a:defRPr>
            </a:lvl1pPr>
          </a:lstStyle>
          <a:p>
            <a:r>
              <a:rPr lang="en-GB" noProof="0" dirty="0"/>
              <a:t>Click to add quote 22 pt</a:t>
            </a:r>
          </a:p>
        </p:txBody>
      </p:sp>
      <p:grpSp>
        <p:nvGrpSpPr>
          <p:cNvPr id="8" name="Danske Progress Bar">
            <a:extLst>
              <a:ext uri="{FF2B5EF4-FFF2-40B4-BE49-F238E27FC236}">
                <a16:creationId xmlns:a16="http://schemas.microsoft.com/office/drawing/2014/main" id="{7243F452-C5C3-0FA2-19C2-D69D94F1FC06}"/>
              </a:ext>
            </a:extLst>
          </p:cNvPr>
          <p:cNvGrpSpPr>
            <a:grpSpLocks noChangeAspect="1"/>
          </p:cNvGrpSpPr>
          <p:nvPr userDrawn="1"/>
        </p:nvGrpSpPr>
        <p:grpSpPr>
          <a:xfrm>
            <a:off x="10848800" y="404200"/>
            <a:ext cx="756000" cy="180000"/>
            <a:chOff x="3635411" y="3012498"/>
            <a:chExt cx="759000" cy="180000"/>
          </a:xfrm>
        </p:grpSpPr>
        <p:grpSp>
          <p:nvGrpSpPr>
            <p:cNvPr id="10" name="Group 9">
              <a:extLst>
                <a:ext uri="{FF2B5EF4-FFF2-40B4-BE49-F238E27FC236}">
                  <a16:creationId xmlns:a16="http://schemas.microsoft.com/office/drawing/2014/main" id="{6861D375-53E6-81C7-05DE-7EA02271EA68}"/>
                </a:ext>
              </a:extLst>
            </p:cNvPr>
            <p:cNvGrpSpPr/>
            <p:nvPr/>
          </p:nvGrpSpPr>
          <p:grpSpPr>
            <a:xfrm>
              <a:off x="3635411" y="3012498"/>
              <a:ext cx="759000" cy="180000"/>
              <a:chOff x="583202" y="3552550"/>
              <a:chExt cx="910800" cy="216000"/>
            </a:xfrm>
          </p:grpSpPr>
          <p:sp>
            <p:nvSpPr>
              <p:cNvPr id="12" name="Rectangle 11">
                <a:extLst>
                  <a:ext uri="{FF2B5EF4-FFF2-40B4-BE49-F238E27FC236}">
                    <a16:creationId xmlns:a16="http://schemas.microsoft.com/office/drawing/2014/main" id="{EE42663E-B30A-8FB4-1F17-C52006A9F507}"/>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31E0664D-E0CA-F5BD-E04E-F9BC292B4E51}"/>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1" name="Rectangle 10">
              <a:extLst>
                <a:ext uri="{FF2B5EF4-FFF2-40B4-BE49-F238E27FC236}">
                  <a16:creationId xmlns:a16="http://schemas.microsoft.com/office/drawing/2014/main" id="{D23ECD59-81E7-3E4B-067B-37F4A41F019C}"/>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444126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Text and on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5246205" y="1816100"/>
            <a:ext cx="6653695" cy="44577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57B7643F-A5C9-9149-51E2-EB399FE69177}"/>
              </a:ext>
            </a:extLst>
          </p:cNvPr>
          <p:cNvSpPr>
            <a:spLocks noGrp="1"/>
          </p:cNvSpPr>
          <p:nvPr>
            <p:ph type="body" sz="quarter" idx="14"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204A824F-59BC-19BB-003F-18B9D251CDCC}"/>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9" name="Danske Progress Bar">
            <a:extLst>
              <a:ext uri="{FF2B5EF4-FFF2-40B4-BE49-F238E27FC236}">
                <a16:creationId xmlns:a16="http://schemas.microsoft.com/office/drawing/2014/main" id="{0EA90DC4-7429-11C3-9CBF-8E17B19C1D24}"/>
              </a:ext>
            </a:extLst>
          </p:cNvPr>
          <p:cNvGrpSpPr>
            <a:grpSpLocks noChangeAspect="1"/>
          </p:cNvGrpSpPr>
          <p:nvPr userDrawn="1"/>
        </p:nvGrpSpPr>
        <p:grpSpPr>
          <a:xfrm>
            <a:off x="10848800" y="404200"/>
            <a:ext cx="756000" cy="180000"/>
            <a:chOff x="3635411" y="3012498"/>
            <a:chExt cx="759000" cy="180000"/>
          </a:xfrm>
        </p:grpSpPr>
        <p:grpSp>
          <p:nvGrpSpPr>
            <p:cNvPr id="12" name="Group 11">
              <a:extLst>
                <a:ext uri="{FF2B5EF4-FFF2-40B4-BE49-F238E27FC236}">
                  <a16:creationId xmlns:a16="http://schemas.microsoft.com/office/drawing/2014/main" id="{06BDE7EB-E042-CEA8-B19A-4D35C090D089}"/>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A886674E-38CD-87DA-A87C-E56F57BF994D}"/>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2A96B2CE-69B0-23BC-5028-651B85787C67}"/>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D4703C02-AE24-A509-CAD5-DE47C28458A0}"/>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542384709"/>
      </p:ext>
    </p:extLst>
  </p:cSld>
  <p:clrMapOvr>
    <a:masterClrMapping/>
  </p:clrMapOvr>
  <p:extLst>
    <p:ext uri="{DCECCB84-F9BA-43D5-87BE-67443E8EF086}">
      <p15:sldGuideLst xmlns:p15="http://schemas.microsoft.com/office/powerpoint/2012/main">
        <p15:guide id="1" pos="2749">
          <p15:clr>
            <a:srgbClr val="A4A3A4"/>
          </p15:clr>
        </p15:guide>
        <p15:guide id="2" pos="3302">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and table, sand background">
    <p:bg>
      <p:bgPr>
        <a:solidFill>
          <a:srgbClr val="EBEB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object 5">
            <a:extLst>
              <a:ext uri="{FF2B5EF4-FFF2-40B4-BE49-F238E27FC236}">
                <a16:creationId xmlns:a16="http://schemas.microsoft.com/office/drawing/2014/main" id="{2941D927-E3FE-5A74-DE49-61F23B10A4D6}"/>
              </a:ext>
            </a:extLst>
          </p:cNvPr>
          <p:cNvSpPr>
            <a:spLocks/>
          </p:cNvSpPr>
          <p:nvPr userDrawn="1"/>
        </p:nvSpPr>
        <p:spPr>
          <a:xfrm>
            <a:off x="5222241" y="1816100"/>
            <a:ext cx="6677659" cy="4457700"/>
          </a:xfrm>
          <a:custGeom>
            <a:avLst/>
            <a:gdLst/>
            <a:ahLst/>
            <a:cxnLst/>
            <a:rect l="l" t="t" r="r" b="b"/>
            <a:pathLst>
              <a:path w="6654165" h="4464050">
                <a:moveTo>
                  <a:pt x="6653695" y="0"/>
                </a:moveTo>
                <a:lnTo>
                  <a:pt x="0" y="0"/>
                </a:lnTo>
                <a:lnTo>
                  <a:pt x="0" y="4463999"/>
                </a:lnTo>
                <a:lnTo>
                  <a:pt x="6653695" y="4463999"/>
                </a:lnTo>
                <a:lnTo>
                  <a:pt x="6653695" y="0"/>
                </a:lnTo>
                <a:close/>
              </a:path>
            </a:pathLst>
          </a:custGeom>
          <a:solidFill>
            <a:schemeClr val="bg1"/>
          </a:solidFill>
        </p:spPr>
        <p:txBody>
          <a:bodyPr wrap="square" lIns="0" tIns="0" rIns="0" bIns="0" rtlCol="0"/>
          <a:lstStyle/>
          <a:p>
            <a:endParaRPr lang="en-GB" noProof="0" dirty="0"/>
          </a:p>
        </p:txBody>
      </p:sp>
      <p:sp>
        <p:nvSpPr>
          <p:cNvPr id="7" name="Text Placeholder 8">
            <a:extLst>
              <a:ext uri="{FF2B5EF4-FFF2-40B4-BE49-F238E27FC236}">
                <a16:creationId xmlns:a16="http://schemas.microsoft.com/office/drawing/2014/main" id="{3C4CD120-0EB2-4AEC-A0CD-BB9E44E0CAC2}"/>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11" name="Content Placeholder 2">
            <a:extLst>
              <a:ext uri="{FF2B5EF4-FFF2-40B4-BE49-F238E27FC236}">
                <a16:creationId xmlns:a16="http://schemas.microsoft.com/office/drawing/2014/main" id="{6C095363-AA93-36C7-A9AF-9C9839B51069}"/>
              </a:ext>
            </a:extLst>
          </p:cNvPr>
          <p:cNvSpPr>
            <a:spLocks noGrp="1"/>
          </p:cNvSpPr>
          <p:nvPr>
            <p:ph idx="16" hasCustomPrompt="1"/>
          </p:nvPr>
        </p:nvSpPr>
        <p:spPr>
          <a:xfrm>
            <a:off x="5529263" y="2060848"/>
            <a:ext cx="6077537" cy="3968204"/>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E18D4968-CF77-9D6C-B8A2-2D46AB7508F8}"/>
              </a:ext>
            </a:extLst>
          </p:cNvPr>
          <p:cNvSpPr>
            <a:spLocks noGrp="1"/>
          </p:cNvSpPr>
          <p:nvPr>
            <p:ph type="body" sz="quarter" idx="17"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2" name="Danske Progress Bar">
            <a:extLst>
              <a:ext uri="{FF2B5EF4-FFF2-40B4-BE49-F238E27FC236}">
                <a16:creationId xmlns:a16="http://schemas.microsoft.com/office/drawing/2014/main" id="{215D34E1-654C-579A-29E5-B560A882DAB3}"/>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483DFF2B-8DB4-C501-607E-3E0ACCBC2902}"/>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55CBB944-DE2F-FB5E-096A-911687E334D4}"/>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BDADA94F-7320-3F2B-8B9B-4A1AA955DED8}"/>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961C2202-CFDB-455B-C8D9-42F34060E9F0}"/>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4140289657"/>
      </p:ext>
    </p:extLst>
  </p:cSld>
  <p:clrMapOvr>
    <a:masterClrMapping/>
  </p:clrMapOvr>
  <p:extLst>
    <p:ext uri="{DCECCB84-F9BA-43D5-87BE-67443E8EF086}">
      <p15:sldGuideLst xmlns:p15="http://schemas.microsoft.com/office/powerpoint/2012/main">
        <p15:guide id="1" pos="2749">
          <p15:clr>
            <a:srgbClr val="A4A3A4"/>
          </p15:clr>
        </p15:guide>
        <p15:guide id="2" pos="3478">
          <p15:clr>
            <a:srgbClr val="A4A3A4"/>
          </p15:clr>
        </p15:guide>
        <p15:guide id="3" orient="horz" pos="1293">
          <p15:clr>
            <a:srgbClr val="A4A3A4"/>
          </p15:clr>
        </p15:guide>
        <p15:guide id="4" orient="horz" pos="3808">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Text and table, white backgroun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2941D927-E3FE-5A74-DE49-61F23B10A4D6}"/>
              </a:ext>
            </a:extLst>
          </p:cNvPr>
          <p:cNvSpPr>
            <a:spLocks/>
          </p:cNvSpPr>
          <p:nvPr userDrawn="1"/>
        </p:nvSpPr>
        <p:spPr>
          <a:xfrm>
            <a:off x="5222241" y="1816100"/>
            <a:ext cx="6677659" cy="4457700"/>
          </a:xfrm>
          <a:custGeom>
            <a:avLst/>
            <a:gdLst/>
            <a:ahLst/>
            <a:cxnLst/>
            <a:rect l="l" t="t" r="r" b="b"/>
            <a:pathLst>
              <a:path w="6654165" h="4464050">
                <a:moveTo>
                  <a:pt x="6653695" y="0"/>
                </a:moveTo>
                <a:lnTo>
                  <a:pt x="0" y="0"/>
                </a:lnTo>
                <a:lnTo>
                  <a:pt x="0" y="4463999"/>
                </a:lnTo>
                <a:lnTo>
                  <a:pt x="6653695" y="4463999"/>
                </a:lnTo>
                <a:lnTo>
                  <a:pt x="6653695" y="0"/>
                </a:lnTo>
                <a:close/>
              </a:path>
            </a:pathLst>
          </a:custGeom>
          <a:solidFill>
            <a:srgbClr val="EBEBE6"/>
          </a:solidFill>
        </p:spPr>
        <p:txBody>
          <a:bodyPr wrap="square" lIns="0" tIns="0" rIns="0" bIns="0" rtlCol="0"/>
          <a:lstStyle/>
          <a:p>
            <a:endParaRPr lang="en-GB" noProof="0" dirty="0"/>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8">
            <a:extLst>
              <a:ext uri="{FF2B5EF4-FFF2-40B4-BE49-F238E27FC236}">
                <a16:creationId xmlns:a16="http://schemas.microsoft.com/office/drawing/2014/main" id="{8C6BF8DC-FB42-DDAE-16C2-1C0AC3E1EED9}"/>
              </a:ext>
            </a:extLst>
          </p:cNvPr>
          <p:cNvSpPr>
            <a:spLocks noGrp="1"/>
          </p:cNvSpPr>
          <p:nvPr>
            <p:ph type="body" sz="quarter" idx="13"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9" name="Content Placeholder 2">
            <a:extLst>
              <a:ext uri="{FF2B5EF4-FFF2-40B4-BE49-F238E27FC236}">
                <a16:creationId xmlns:a16="http://schemas.microsoft.com/office/drawing/2014/main" id="{ADCB1256-6E35-EABA-185C-CA4489B7C652}"/>
              </a:ext>
            </a:extLst>
          </p:cNvPr>
          <p:cNvSpPr>
            <a:spLocks noGrp="1"/>
          </p:cNvSpPr>
          <p:nvPr>
            <p:ph idx="16" hasCustomPrompt="1"/>
          </p:nvPr>
        </p:nvSpPr>
        <p:spPr>
          <a:xfrm>
            <a:off x="5529263" y="2060848"/>
            <a:ext cx="6077537" cy="3968204"/>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4">
            <a:extLst>
              <a:ext uri="{FF2B5EF4-FFF2-40B4-BE49-F238E27FC236}">
                <a16:creationId xmlns:a16="http://schemas.microsoft.com/office/drawing/2014/main" id="{3AC4E306-252E-20FD-D5BE-27E85B69DEB6}"/>
              </a:ext>
            </a:extLst>
          </p:cNvPr>
          <p:cNvSpPr>
            <a:spLocks noGrp="1"/>
          </p:cNvSpPr>
          <p:nvPr>
            <p:ph type="body" sz="quarter" idx="17"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12" name="Danske Progress Bar">
            <a:extLst>
              <a:ext uri="{FF2B5EF4-FFF2-40B4-BE49-F238E27FC236}">
                <a16:creationId xmlns:a16="http://schemas.microsoft.com/office/drawing/2014/main" id="{893153DD-2973-DC94-5682-DA41E8F29108}"/>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AD42331E-F1B0-4689-4F4F-BF68651DFDC8}"/>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DABD5F65-E87F-C6E5-7791-FD120FA20197}"/>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B8AE7B75-00FC-CA2A-3384-27AEC0F81BA0}"/>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8FC5347A-3280-ABD1-8B58-8AD4D8E35595}"/>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246577920"/>
      </p:ext>
    </p:extLst>
  </p:cSld>
  <p:clrMapOvr>
    <a:masterClrMapping/>
  </p:clrMapOvr>
  <p:extLst>
    <p:ext uri="{DCECCB84-F9BA-43D5-87BE-67443E8EF086}">
      <p15:sldGuideLst xmlns:p15="http://schemas.microsoft.com/office/powerpoint/2012/main">
        <p15:guide id="1" pos="2749">
          <p15:clr>
            <a:srgbClr val="A4A3A4"/>
          </p15:clr>
        </p15:guide>
        <p15:guide id="2" orient="horz" pos="1293">
          <p15:clr>
            <a:srgbClr val="A4A3A4"/>
          </p15:clr>
        </p15:guide>
        <p15:guide id="3" orient="horz" pos="3808">
          <p15:clr>
            <a:srgbClr val="A4A3A4"/>
          </p15:clr>
        </p15:guide>
        <p15:guide id="4" pos="3475">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Text and two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8670525" y="1816100"/>
            <a:ext cx="3229375" cy="4457700"/>
          </a:xfrm>
          <a:solidFill>
            <a:schemeClr val="bg1"/>
          </a:solidFill>
        </p:spPr>
        <p:txBody>
          <a:bodyPr/>
          <a:lstStyle>
            <a:lvl1pPr>
              <a:defRPr/>
            </a:lvl1pPr>
          </a:lstStyle>
          <a:p>
            <a:r>
              <a:rPr lang="en-GB" noProof="0" dirty="0"/>
              <a:t> </a:t>
            </a:r>
          </a:p>
        </p:txBody>
      </p:sp>
      <p:sp>
        <p:nvSpPr>
          <p:cNvPr id="7" name="Picture Placeholder 12">
            <a:extLst>
              <a:ext uri="{FF2B5EF4-FFF2-40B4-BE49-F238E27FC236}">
                <a16:creationId xmlns:a16="http://schemas.microsoft.com/office/drawing/2014/main" id="{8E9E6707-1BEF-0C4E-CC4C-FB938A164805}"/>
              </a:ext>
            </a:extLst>
          </p:cNvPr>
          <p:cNvSpPr>
            <a:spLocks noGrp="1"/>
          </p:cNvSpPr>
          <p:nvPr>
            <p:ph type="pic" sz="quarter" idx="14" hasCustomPrompt="1"/>
          </p:nvPr>
        </p:nvSpPr>
        <p:spPr>
          <a:xfrm>
            <a:off x="5261191" y="1816100"/>
            <a:ext cx="3229375" cy="44577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F1812D56-DCAA-2B86-F12D-DAA21ADB1D35}"/>
              </a:ext>
            </a:extLst>
          </p:cNvPr>
          <p:cNvSpPr>
            <a:spLocks noGrp="1"/>
          </p:cNvSpPr>
          <p:nvPr>
            <p:ph type="body" sz="quarter" idx="15"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EA597182-973B-CA87-8008-EF4A1FE78C79}"/>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9" name="Danske Progress Bar">
            <a:extLst>
              <a:ext uri="{FF2B5EF4-FFF2-40B4-BE49-F238E27FC236}">
                <a16:creationId xmlns:a16="http://schemas.microsoft.com/office/drawing/2014/main" id="{CA7E2751-2F00-01EB-DA3D-FDE1712A6A42}"/>
              </a:ext>
            </a:extLst>
          </p:cNvPr>
          <p:cNvGrpSpPr>
            <a:grpSpLocks noChangeAspect="1"/>
          </p:cNvGrpSpPr>
          <p:nvPr userDrawn="1"/>
        </p:nvGrpSpPr>
        <p:grpSpPr>
          <a:xfrm>
            <a:off x="10848800" y="404200"/>
            <a:ext cx="756000" cy="180000"/>
            <a:chOff x="3635411" y="3012498"/>
            <a:chExt cx="759000" cy="180000"/>
          </a:xfrm>
        </p:grpSpPr>
        <p:grpSp>
          <p:nvGrpSpPr>
            <p:cNvPr id="14" name="Group 13">
              <a:extLst>
                <a:ext uri="{FF2B5EF4-FFF2-40B4-BE49-F238E27FC236}">
                  <a16:creationId xmlns:a16="http://schemas.microsoft.com/office/drawing/2014/main" id="{E47B4510-32EE-6585-5990-0D6FFCE04C8F}"/>
                </a:ext>
              </a:extLst>
            </p:cNvPr>
            <p:cNvGrpSpPr/>
            <p:nvPr/>
          </p:nvGrpSpPr>
          <p:grpSpPr>
            <a:xfrm>
              <a:off x="3635411" y="3012498"/>
              <a:ext cx="759000" cy="180000"/>
              <a:chOff x="583202" y="3552550"/>
              <a:chExt cx="910800" cy="216000"/>
            </a:xfrm>
          </p:grpSpPr>
          <p:sp>
            <p:nvSpPr>
              <p:cNvPr id="16" name="Rectangle 15">
                <a:extLst>
                  <a:ext uri="{FF2B5EF4-FFF2-40B4-BE49-F238E27FC236}">
                    <a16:creationId xmlns:a16="http://schemas.microsoft.com/office/drawing/2014/main" id="{8A48D4A5-25A4-6E9F-6D5D-0FA541F1A5D6}"/>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Rectangle 16">
                <a:extLst>
                  <a:ext uri="{FF2B5EF4-FFF2-40B4-BE49-F238E27FC236}">
                    <a16:creationId xmlns:a16="http://schemas.microsoft.com/office/drawing/2014/main" id="{1ACFF11B-9FA9-A39A-9C75-FDDDBBFBA1ED}"/>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5" name="Rectangle 14">
              <a:extLst>
                <a:ext uri="{FF2B5EF4-FFF2-40B4-BE49-F238E27FC236}">
                  <a16:creationId xmlns:a16="http://schemas.microsoft.com/office/drawing/2014/main" id="{9CA928DC-4B71-F4B0-B97C-080665E353D0}"/>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240899985"/>
      </p:ext>
    </p:extLst>
  </p:cSld>
  <p:clrMapOvr>
    <a:masterClrMapping/>
  </p:clrMapOvr>
  <p:extLst>
    <p:ext uri="{DCECCB84-F9BA-43D5-87BE-67443E8EF086}">
      <p15:sldGuideLst xmlns:p15="http://schemas.microsoft.com/office/powerpoint/2012/main">
        <p15:guide id="1" pos="2749">
          <p15:clr>
            <a:srgbClr val="A4A3A4"/>
          </p15:clr>
        </p15:guide>
        <p15:guide id="2" pos="3309">
          <p15:clr>
            <a:srgbClr val="A4A3A4"/>
          </p15:clr>
        </p15:guide>
        <p15:guide id="3" pos="5357">
          <p15:clr>
            <a:srgbClr val="A4A3A4"/>
          </p15:clr>
        </p15:guide>
        <p15:guide id="4" pos="545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Picture left, text an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110236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 font size DB Regular 24 pt</a:t>
            </a:r>
            <a:br>
              <a:rPr lang="en-GB" noProof="0" dirty="0"/>
            </a:br>
            <a:r>
              <a:rPr lang="en-GB" noProof="0" dirty="0"/>
              <a:t>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783336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292100" y="1816100"/>
            <a:ext cx="6653695" cy="44577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672877AF-309B-7FAE-DB1F-DAD094ADE026}"/>
              </a:ext>
            </a:extLst>
          </p:cNvPr>
          <p:cNvSpPr>
            <a:spLocks noGrp="1"/>
          </p:cNvSpPr>
          <p:nvPr>
            <p:ph type="body" sz="quarter" idx="14" hasCustomPrompt="1"/>
          </p:nvPr>
        </p:nvSpPr>
        <p:spPr>
          <a:xfrm>
            <a:off x="583200" y="6464300"/>
            <a:ext cx="7232015"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A731B1E5-34F3-E3C8-4C24-038A51EA541B}"/>
              </a:ext>
            </a:extLst>
          </p:cNvPr>
          <p:cNvSpPr>
            <a:spLocks noGrp="1"/>
          </p:cNvSpPr>
          <p:nvPr>
            <p:ph type="body" sz="quarter" idx="16" hasCustomPrompt="1"/>
          </p:nvPr>
        </p:nvSpPr>
        <p:spPr>
          <a:xfrm>
            <a:off x="584200" y="404200"/>
            <a:ext cx="10080000" cy="180000"/>
          </a:xfrm>
        </p:spPr>
        <p:txBody>
          <a:bodyPr/>
          <a:lstStyle>
            <a:lvl1pPr>
              <a:defRPr sz="1200"/>
            </a:lvl1pPr>
          </a:lstStyle>
          <a:p>
            <a:pPr lvl="0"/>
            <a:r>
              <a:rPr lang="en-US" dirty="0"/>
              <a:t>Click to add subtitle 12 pt</a:t>
            </a:r>
          </a:p>
        </p:txBody>
      </p:sp>
      <p:grpSp>
        <p:nvGrpSpPr>
          <p:cNvPr id="8" name="Danske Progress Bar">
            <a:extLst>
              <a:ext uri="{FF2B5EF4-FFF2-40B4-BE49-F238E27FC236}">
                <a16:creationId xmlns:a16="http://schemas.microsoft.com/office/drawing/2014/main" id="{AB6AC9D0-CCA3-406F-C09D-0BF20FB992D9}"/>
              </a:ext>
            </a:extLst>
          </p:cNvPr>
          <p:cNvGrpSpPr>
            <a:grpSpLocks noChangeAspect="1"/>
          </p:cNvGrpSpPr>
          <p:nvPr userDrawn="1"/>
        </p:nvGrpSpPr>
        <p:grpSpPr>
          <a:xfrm>
            <a:off x="10848800" y="404200"/>
            <a:ext cx="756000" cy="180000"/>
            <a:chOff x="3635411" y="3012498"/>
            <a:chExt cx="759000" cy="180000"/>
          </a:xfrm>
        </p:grpSpPr>
        <p:grpSp>
          <p:nvGrpSpPr>
            <p:cNvPr id="12" name="Group 11">
              <a:extLst>
                <a:ext uri="{FF2B5EF4-FFF2-40B4-BE49-F238E27FC236}">
                  <a16:creationId xmlns:a16="http://schemas.microsoft.com/office/drawing/2014/main" id="{70288310-1D18-7D43-7ABF-084D24C53683}"/>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D7EF82C7-1C43-B05B-3573-EFFDA9804D6D}"/>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71826CEA-8C9E-7ADB-C5C7-A24BB29C243A}"/>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8F1DF12B-6493-3197-EC84-1ED329731B87}"/>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245568840"/>
      </p:ext>
    </p:extLst>
  </p:cSld>
  <p:clrMapOvr>
    <a:masterClrMapping/>
  </p:clrMapOvr>
  <p:extLst>
    <p:ext uri="{DCECCB84-F9BA-43D5-87BE-67443E8EF086}">
      <p15:sldGuideLst xmlns:p15="http://schemas.microsoft.com/office/powerpoint/2012/main">
        <p15:guide id="1" pos="4934">
          <p15:clr>
            <a:srgbClr val="A4A3A4"/>
          </p15:clr>
        </p15:guide>
        <p15:guide id="2" pos="4384">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Picture right, text an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377444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5246205" y="838200"/>
            <a:ext cx="6653695" cy="4810493"/>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066EEC29-27DA-6F7C-0601-5AE3E4493D2B}"/>
              </a:ext>
            </a:extLst>
          </p:cNvPr>
          <p:cNvSpPr>
            <a:spLocks noGrp="1"/>
          </p:cNvSpPr>
          <p:nvPr>
            <p:ph type="body" sz="quarter" idx="14" hasCustomPrompt="1"/>
          </p:nvPr>
        </p:nvSpPr>
        <p:spPr>
          <a:xfrm>
            <a:off x="583200" y="6464300"/>
            <a:ext cx="3774440"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3" name="Text Placeholder 4">
            <a:extLst>
              <a:ext uri="{FF2B5EF4-FFF2-40B4-BE49-F238E27FC236}">
                <a16:creationId xmlns:a16="http://schemas.microsoft.com/office/drawing/2014/main" id="{96EE9AB6-03AA-4E75-EA08-6007418DE4BB}"/>
              </a:ext>
            </a:extLst>
          </p:cNvPr>
          <p:cNvSpPr>
            <a:spLocks noGrp="1"/>
          </p:cNvSpPr>
          <p:nvPr>
            <p:ph type="body" sz="quarter" idx="16" hasCustomPrompt="1"/>
          </p:nvPr>
        </p:nvSpPr>
        <p:spPr>
          <a:xfrm>
            <a:off x="584200" y="404200"/>
            <a:ext cx="3774440" cy="180000"/>
          </a:xfrm>
        </p:spPr>
        <p:txBody>
          <a:bodyPr/>
          <a:lstStyle>
            <a:lvl1pPr>
              <a:defRPr sz="1200"/>
            </a:lvl1pPr>
          </a:lstStyle>
          <a:p>
            <a:pPr lvl="0"/>
            <a:r>
              <a:rPr lang="en-US" dirty="0"/>
              <a:t>Click to add subtitle 12 pt</a:t>
            </a:r>
          </a:p>
        </p:txBody>
      </p:sp>
      <p:grpSp>
        <p:nvGrpSpPr>
          <p:cNvPr id="9" name="Danske Progress Bar">
            <a:extLst>
              <a:ext uri="{FF2B5EF4-FFF2-40B4-BE49-F238E27FC236}">
                <a16:creationId xmlns:a16="http://schemas.microsoft.com/office/drawing/2014/main" id="{97768368-DC50-8F1D-E476-94F43078F4BD}"/>
              </a:ext>
            </a:extLst>
          </p:cNvPr>
          <p:cNvGrpSpPr>
            <a:grpSpLocks noChangeAspect="1"/>
          </p:cNvGrpSpPr>
          <p:nvPr userDrawn="1"/>
        </p:nvGrpSpPr>
        <p:grpSpPr>
          <a:xfrm>
            <a:off x="10848800" y="404200"/>
            <a:ext cx="756000" cy="180000"/>
            <a:chOff x="3635411" y="3012498"/>
            <a:chExt cx="759000" cy="180000"/>
          </a:xfrm>
        </p:grpSpPr>
        <p:grpSp>
          <p:nvGrpSpPr>
            <p:cNvPr id="12" name="Group 11">
              <a:extLst>
                <a:ext uri="{FF2B5EF4-FFF2-40B4-BE49-F238E27FC236}">
                  <a16:creationId xmlns:a16="http://schemas.microsoft.com/office/drawing/2014/main" id="{A242FC3E-E174-6747-875B-7C15C1DC953A}"/>
                </a:ext>
              </a:extLst>
            </p:cNvPr>
            <p:cNvGrpSpPr/>
            <p:nvPr/>
          </p:nvGrpSpPr>
          <p:grpSpPr>
            <a:xfrm>
              <a:off x="3635411" y="3012498"/>
              <a:ext cx="759000" cy="180000"/>
              <a:chOff x="583202" y="3552550"/>
              <a:chExt cx="910800" cy="216000"/>
            </a:xfrm>
          </p:grpSpPr>
          <p:sp>
            <p:nvSpPr>
              <p:cNvPr id="15" name="Rectangle 14">
                <a:extLst>
                  <a:ext uri="{FF2B5EF4-FFF2-40B4-BE49-F238E27FC236}">
                    <a16:creationId xmlns:a16="http://schemas.microsoft.com/office/drawing/2014/main" id="{C7F841FF-8EA1-C7DE-294D-B58EE5EBCA3F}"/>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6" name="Rectangle 15">
                <a:extLst>
                  <a:ext uri="{FF2B5EF4-FFF2-40B4-BE49-F238E27FC236}">
                    <a16:creationId xmlns:a16="http://schemas.microsoft.com/office/drawing/2014/main" id="{83FA0A8D-DCE2-794F-B5CD-2340BBCA2CA3}"/>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4" name="Rectangle 13">
              <a:extLst>
                <a:ext uri="{FF2B5EF4-FFF2-40B4-BE49-F238E27FC236}">
                  <a16:creationId xmlns:a16="http://schemas.microsoft.com/office/drawing/2014/main" id="{477BA55E-D447-F03E-D2CD-4F7C87FEE290}"/>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884672755"/>
      </p:ext>
    </p:extLst>
  </p:cSld>
  <p:clrMapOvr>
    <a:masterClrMapping/>
  </p:clrMapOvr>
  <p:extLst>
    <p:ext uri="{DCECCB84-F9BA-43D5-87BE-67443E8EF086}">
      <p15:sldGuideLst xmlns:p15="http://schemas.microsoft.com/office/powerpoint/2012/main">
        <p15:guide id="1" pos="2749">
          <p15:clr>
            <a:srgbClr val="A4A3A4"/>
          </p15:clr>
        </p15:guide>
        <p15:guide id="2" pos="3302">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 Front page/Title and picture">
    <p:bg>
      <p:bgPr>
        <a:solidFill>
          <a:schemeClr val="tx1"/>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1AE2320C-457B-31CA-8DFC-45CCC0780003}"/>
              </a:ext>
            </a:extLst>
          </p:cNvPr>
          <p:cNvSpPr>
            <a:spLocks noGrp="1"/>
          </p:cNvSpPr>
          <p:nvPr>
            <p:ph type="pic" sz="quarter" idx="14" hasCustomPrompt="1"/>
          </p:nvPr>
        </p:nvSpPr>
        <p:spPr>
          <a:xfrm>
            <a:off x="0" y="0"/>
            <a:ext cx="12193206" cy="6858000"/>
          </a:xfrm>
          <a:noFill/>
        </p:spPr>
        <p:txBody>
          <a:bodyPr/>
          <a:lstStyle>
            <a:lvl1pPr>
              <a:defRPr/>
            </a:lvl1pPr>
          </a:lstStyle>
          <a:p>
            <a:r>
              <a:rPr lang="en-GB" noProof="0" dirty="0"/>
              <a:t> </a:t>
            </a:r>
          </a:p>
        </p:txBody>
      </p:sp>
      <p:sp>
        <p:nvSpPr>
          <p:cNvPr id="10" name="TextBox 9">
            <a:extLst>
              <a:ext uri="{FF2B5EF4-FFF2-40B4-BE49-F238E27FC236}">
                <a16:creationId xmlns:a16="http://schemas.microsoft.com/office/drawing/2014/main" id="{7A9781B1-ECE9-6C99-1D9A-40A6B02EDF30}"/>
              </a:ext>
            </a:extLst>
          </p:cNvPr>
          <p:cNvSpPr txBox="1"/>
          <p:nvPr userDrawn="1"/>
        </p:nvSpPr>
        <p:spPr>
          <a:xfrm>
            <a:off x="2400511" y="-793384"/>
            <a:ext cx="7086409" cy="699404"/>
          </a:xfrm>
          <a:prstGeom prst="rect">
            <a:avLst/>
          </a:prstGeom>
          <a:noFill/>
        </p:spPr>
        <p:txBody>
          <a:bodyPr wrap="none" lIns="72000" tIns="72000" rIns="72000" bIns="72000" rtlCol="0">
            <a:spAutoFit/>
          </a:bodyPr>
          <a:lstStyle/>
          <a:p>
            <a:pPr marL="216000" indent="-216000">
              <a:lnSpc>
                <a:spcPct val="100000"/>
              </a:lnSpc>
              <a:spcBef>
                <a:spcPts val="0"/>
              </a:spcBef>
              <a:buClrTx/>
              <a:buFont typeface="+mj-lt"/>
              <a:buAutoNum type="arabicPeriod"/>
            </a:pPr>
            <a:r>
              <a:rPr lang="en-GB" sz="1200" noProof="0" dirty="0">
                <a:solidFill>
                  <a:srgbClr val="D7411E"/>
                </a:solidFill>
                <a:latin typeface="+mn-lt"/>
              </a:rPr>
              <a:t>Enter your text in the text placeholder, then move the text placeholder to access the image button.</a:t>
            </a:r>
          </a:p>
          <a:p>
            <a:pPr marL="216000" indent="-216000">
              <a:lnSpc>
                <a:spcPct val="100000"/>
              </a:lnSpc>
              <a:spcBef>
                <a:spcPts val="0"/>
              </a:spcBef>
              <a:buClrTx/>
              <a:buFont typeface="+mj-lt"/>
              <a:buAutoNum type="arabicPeriod"/>
            </a:pPr>
            <a:r>
              <a:rPr lang="en-GB" sz="1200" noProof="0" dirty="0">
                <a:solidFill>
                  <a:srgbClr val="D7411E"/>
                </a:solidFill>
                <a:latin typeface="+mn-lt"/>
              </a:rPr>
              <a:t>Click on the button to insert your image.</a:t>
            </a:r>
          </a:p>
          <a:p>
            <a:pPr marL="216000" indent="-216000">
              <a:lnSpc>
                <a:spcPct val="100000"/>
              </a:lnSpc>
              <a:spcBef>
                <a:spcPts val="0"/>
              </a:spcBef>
              <a:buClrTx/>
              <a:buFont typeface="+mj-lt"/>
              <a:buAutoNum type="arabicPeriod"/>
            </a:pPr>
            <a:r>
              <a:rPr lang="en-GB" sz="1200" noProof="0" dirty="0">
                <a:solidFill>
                  <a:srgbClr val="D7411E"/>
                </a:solidFill>
                <a:latin typeface="+mn-lt"/>
              </a:rPr>
              <a:t>After inserting the image, apply the "Reset" option from the "Home" tab in the "Slides" group.</a:t>
            </a:r>
          </a:p>
        </p:txBody>
      </p:sp>
      <p:sp>
        <p:nvSpPr>
          <p:cNvPr id="11" name="Holder 2">
            <a:extLst>
              <a:ext uri="{FF2B5EF4-FFF2-40B4-BE49-F238E27FC236}">
                <a16:creationId xmlns:a16="http://schemas.microsoft.com/office/drawing/2014/main" id="{EC5E5969-6B71-8452-BE6F-F6453DF7BE2E}"/>
              </a:ext>
            </a:extLst>
          </p:cNvPr>
          <p:cNvSpPr>
            <a:spLocks noGrp="1"/>
          </p:cNvSpPr>
          <p:nvPr>
            <p:ph type="title" hasCustomPrompt="1"/>
          </p:nvPr>
        </p:nvSpPr>
        <p:spPr>
          <a:xfrm>
            <a:off x="3368598" y="404200"/>
            <a:ext cx="7304739" cy="180000"/>
          </a:xfrm>
          <a:prstGeom prst="rect">
            <a:avLst/>
          </a:prstGeom>
        </p:spPr>
        <p:txBody>
          <a:bodyPr vert="horz" wrap="square" lIns="0" tIns="0" rIns="0" bIns="0" rtlCol="0" anchor="t">
            <a:noAutofit/>
          </a:bodyPr>
          <a:lstStyle>
            <a:lvl1pPr>
              <a:defRPr lang="en-GB" sz="1200" b="0" i="0" noProof="0" dirty="0">
                <a:solidFill>
                  <a:schemeClr val="bg1"/>
                </a:solidFill>
                <a:cs typeface="DanskeRegular"/>
              </a:defRPr>
            </a:lvl1pPr>
          </a:lstStyle>
          <a:p>
            <a:pPr lvl="0">
              <a:spcBef>
                <a:spcPts val="0"/>
              </a:spcBef>
            </a:pPr>
            <a:r>
              <a:rPr lang="en-GB" noProof="0" dirty="0"/>
              <a:t>Click to add date or other information 12 pt</a:t>
            </a:r>
          </a:p>
        </p:txBody>
      </p:sp>
      <p:sp>
        <p:nvSpPr>
          <p:cNvPr id="12" name="Text Placeholder 5">
            <a:extLst>
              <a:ext uri="{FF2B5EF4-FFF2-40B4-BE49-F238E27FC236}">
                <a16:creationId xmlns:a16="http://schemas.microsoft.com/office/drawing/2014/main" id="{F034C252-D0F0-C5A6-0C0B-E40B599783B0}"/>
              </a:ext>
            </a:extLst>
          </p:cNvPr>
          <p:cNvSpPr>
            <a:spLocks noGrp="1"/>
          </p:cNvSpPr>
          <p:nvPr>
            <p:ph type="body" sz="quarter" idx="13" hasCustomPrompt="1"/>
          </p:nvPr>
        </p:nvSpPr>
        <p:spPr>
          <a:xfrm>
            <a:off x="3368599" y="3139200"/>
            <a:ext cx="7304740" cy="553998"/>
          </a:xfrm>
        </p:spPr>
        <p:txBody>
          <a:bodyPr vert="horz" wrap="square" lIns="0" tIns="0" rIns="0" bIns="0" rtlCol="0">
            <a:spAutoFit/>
          </a:bodyPr>
          <a:lstStyle>
            <a:lvl1pPr>
              <a:defRPr lang="en-GB" sz="3600" noProof="0" dirty="0">
                <a:solidFill>
                  <a:schemeClr val="bg1"/>
                </a:solidFill>
                <a:latin typeface="+mj-lt"/>
              </a:defRPr>
            </a:lvl1pPr>
          </a:lstStyle>
          <a:p>
            <a:pPr lvl="0"/>
            <a:r>
              <a:rPr lang="en-GB" noProof="0" dirty="0"/>
              <a:t>Click to add front page title 36 pt</a:t>
            </a:r>
          </a:p>
        </p:txBody>
      </p:sp>
      <p:sp>
        <p:nvSpPr>
          <p:cNvPr id="7" name="Danske Bank Logo">
            <a:extLst>
              <a:ext uri="{FF2B5EF4-FFF2-40B4-BE49-F238E27FC236}">
                <a16:creationId xmlns:a16="http://schemas.microsoft.com/office/drawing/2014/main" id="{075D93C2-2E3B-F07B-F584-2162DDFC60DA}"/>
              </a:ext>
            </a:extLst>
          </p:cNvPr>
          <p:cNvSpPr>
            <a:spLocks noGrp="1" noChangeAspect="1"/>
          </p:cNvSpPr>
          <p:nvPr>
            <p:ph type="pic" sz="quarter" idx="17" hasCustomPrompt="1"/>
          </p:nvPr>
        </p:nvSpPr>
        <p:spPr>
          <a:xfrm>
            <a:off x="3368599" y="6274801"/>
            <a:ext cx="1368000" cy="139517"/>
          </a:xfrm>
          <a:blipFill>
            <a:blip r:embed="rId2"/>
            <a:stretch>
              <a:fillRect/>
            </a:stretch>
          </a:blipFill>
        </p:spPr>
        <p:txBody>
          <a:bodyPr/>
          <a:lstStyle>
            <a:lvl1pPr>
              <a:defRPr/>
            </a:lvl1pPr>
          </a:lstStyle>
          <a:p>
            <a:r>
              <a:rPr lang="en-GB" noProof="0" dirty="0"/>
              <a:t> </a:t>
            </a:r>
          </a:p>
        </p:txBody>
      </p:sp>
      <p:sp>
        <p:nvSpPr>
          <p:cNvPr id="3" name="Danske Progress Bar">
            <a:extLst>
              <a:ext uri="{FF2B5EF4-FFF2-40B4-BE49-F238E27FC236}">
                <a16:creationId xmlns:a16="http://schemas.microsoft.com/office/drawing/2014/main" id="{001F18F3-C672-EB8F-C9E4-57C799007F5C}"/>
              </a:ext>
            </a:extLst>
          </p:cNvPr>
          <p:cNvSpPr>
            <a:spLocks noGrp="1" noChangeAspect="1"/>
          </p:cNvSpPr>
          <p:nvPr>
            <p:ph type="pic" sz="quarter" idx="18" hasCustomPrompt="1"/>
          </p:nvPr>
        </p:nvSpPr>
        <p:spPr>
          <a:xfrm>
            <a:off x="583200" y="3293999"/>
            <a:ext cx="910800" cy="216000"/>
          </a:xfrm>
          <a:blipFill>
            <a:blip r:embed="rId3"/>
            <a:srcRect/>
            <a:stretch>
              <a:fillRect l="-233" t="-1" r="-511" b="-275"/>
            </a:stretch>
          </a:blipFill>
        </p:spPr>
        <p:txBody>
          <a:bodyPr/>
          <a:lstStyle>
            <a:lvl1pPr>
              <a:defRPr/>
            </a:lvl1pPr>
          </a:lstStyle>
          <a:p>
            <a:r>
              <a:rPr lang="en-GB" noProof="0" dirty="0"/>
              <a:t> </a:t>
            </a:r>
          </a:p>
        </p:txBody>
      </p:sp>
    </p:spTree>
    <p:extLst>
      <p:ext uri="{BB962C8B-B14F-4D97-AF65-F5344CB8AC3E}">
        <p14:creationId xmlns:p14="http://schemas.microsoft.com/office/powerpoint/2010/main" val="3263984991"/>
      </p:ext>
    </p:extLst>
  </p:cSld>
  <p:clrMapOvr>
    <a:masterClrMapping/>
  </p:clrMapOvr>
  <p:extLst>
    <p:ext uri="{DCECCB84-F9BA-43D5-87BE-67443E8EF086}">
      <p15:sldGuideLst xmlns:p15="http://schemas.microsoft.com/office/powerpoint/2012/main">
        <p15:guide id="1" orient="horz" pos="2208">
          <p15:clr>
            <a:srgbClr val="F26B43"/>
          </p15:clr>
        </p15:guide>
        <p15:guide id="2" orient="horz" pos="2064">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ture right, text an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37764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5246205" y="838200"/>
            <a:ext cx="6653695" cy="54356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19032AC7-CAB0-F3C7-ACCA-931B976D12F7}"/>
              </a:ext>
            </a:extLst>
          </p:cNvPr>
          <p:cNvSpPr>
            <a:spLocks noGrp="1"/>
          </p:cNvSpPr>
          <p:nvPr>
            <p:ph type="body" sz="quarter" idx="14" hasCustomPrompt="1"/>
          </p:nvPr>
        </p:nvSpPr>
        <p:spPr>
          <a:xfrm>
            <a:off x="583200" y="6464300"/>
            <a:ext cx="3774440" cy="215444"/>
          </a:xfrm>
        </p:spPr>
        <p:txBody>
          <a:bodyPr anchor="t">
            <a:noAutofit/>
          </a:bodyPr>
          <a:lstStyle>
            <a:lvl1pPr>
              <a:defRPr lang="en-US" sz="700" kern="1200" spc="-10" dirty="0" smtClean="0">
                <a:solidFill>
                  <a:srgbClr val="002346"/>
                </a:solidFill>
                <a:latin typeface="DanskeRegular" pitchFamily="2" charset="0"/>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6" name="Text Placeholder 4">
            <a:extLst>
              <a:ext uri="{FF2B5EF4-FFF2-40B4-BE49-F238E27FC236}">
                <a16:creationId xmlns:a16="http://schemas.microsoft.com/office/drawing/2014/main" id="{99F2D81E-0ABC-B6DD-77A6-B4A2841AB3C9}"/>
              </a:ext>
            </a:extLst>
          </p:cNvPr>
          <p:cNvSpPr>
            <a:spLocks noGrp="1"/>
          </p:cNvSpPr>
          <p:nvPr>
            <p:ph type="body" sz="quarter" idx="16" hasCustomPrompt="1"/>
          </p:nvPr>
        </p:nvSpPr>
        <p:spPr>
          <a:xfrm>
            <a:off x="584200" y="404200"/>
            <a:ext cx="3774440" cy="180000"/>
          </a:xfrm>
        </p:spPr>
        <p:txBody>
          <a:bodyPr/>
          <a:lstStyle>
            <a:lvl1pPr>
              <a:defRPr sz="1200"/>
            </a:lvl1pPr>
          </a:lstStyle>
          <a:p>
            <a:pPr lvl="0"/>
            <a:r>
              <a:rPr lang="en-US" dirty="0"/>
              <a:t>Click to add subtitle 12 pt</a:t>
            </a:r>
          </a:p>
        </p:txBody>
      </p:sp>
      <p:grpSp>
        <p:nvGrpSpPr>
          <p:cNvPr id="14" name="Danske Progress Bar">
            <a:extLst>
              <a:ext uri="{FF2B5EF4-FFF2-40B4-BE49-F238E27FC236}">
                <a16:creationId xmlns:a16="http://schemas.microsoft.com/office/drawing/2014/main" id="{FFBAA66F-7992-8464-BB45-ECA7339C1BC8}"/>
              </a:ext>
            </a:extLst>
          </p:cNvPr>
          <p:cNvGrpSpPr>
            <a:grpSpLocks noChangeAspect="1"/>
          </p:cNvGrpSpPr>
          <p:nvPr userDrawn="1"/>
        </p:nvGrpSpPr>
        <p:grpSpPr>
          <a:xfrm>
            <a:off x="10848800" y="404200"/>
            <a:ext cx="756000" cy="180000"/>
            <a:chOff x="3635411" y="3012498"/>
            <a:chExt cx="759000" cy="180000"/>
          </a:xfrm>
        </p:grpSpPr>
        <p:grpSp>
          <p:nvGrpSpPr>
            <p:cNvPr id="15" name="Group 14">
              <a:extLst>
                <a:ext uri="{FF2B5EF4-FFF2-40B4-BE49-F238E27FC236}">
                  <a16:creationId xmlns:a16="http://schemas.microsoft.com/office/drawing/2014/main" id="{8EF8DAC9-B7A2-8FC2-5C9F-997FF31759E6}"/>
                </a:ext>
              </a:extLst>
            </p:cNvPr>
            <p:cNvGrpSpPr/>
            <p:nvPr/>
          </p:nvGrpSpPr>
          <p:grpSpPr>
            <a:xfrm>
              <a:off x="3635411" y="3012498"/>
              <a:ext cx="759000" cy="180000"/>
              <a:chOff x="583202" y="3552550"/>
              <a:chExt cx="910800" cy="216000"/>
            </a:xfrm>
          </p:grpSpPr>
          <p:sp>
            <p:nvSpPr>
              <p:cNvPr id="17" name="Rectangle 16">
                <a:extLst>
                  <a:ext uri="{FF2B5EF4-FFF2-40B4-BE49-F238E27FC236}">
                    <a16:creationId xmlns:a16="http://schemas.microsoft.com/office/drawing/2014/main" id="{428B5DEF-5E41-358B-91CF-3EF1D486269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8" name="Rectangle 17">
                <a:extLst>
                  <a:ext uri="{FF2B5EF4-FFF2-40B4-BE49-F238E27FC236}">
                    <a16:creationId xmlns:a16="http://schemas.microsoft.com/office/drawing/2014/main" id="{F729EE47-8A26-D818-EC1E-0F3AFB17A639}"/>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6" name="Rectangle 15">
              <a:extLst>
                <a:ext uri="{FF2B5EF4-FFF2-40B4-BE49-F238E27FC236}">
                  <a16:creationId xmlns:a16="http://schemas.microsoft.com/office/drawing/2014/main" id="{ACFC9400-B1C3-B394-902A-5158FC704EF6}"/>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762760383"/>
      </p:ext>
    </p:extLst>
  </p:cSld>
  <p:clrMapOvr>
    <a:masterClrMapping/>
  </p:clrMapOvr>
  <p:extLst>
    <p:ext uri="{DCECCB84-F9BA-43D5-87BE-67443E8EF086}">
      <p15:sldGuideLst xmlns:p15="http://schemas.microsoft.com/office/powerpoint/2012/main">
        <p15:guide id="1" pos="2749">
          <p15:clr>
            <a:srgbClr val="A4A3A4"/>
          </p15:clr>
        </p15:guide>
        <p15:guide id="2" pos="3302">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icture full frame right, text and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3776400" cy="747394"/>
          </a:xfrm>
          <a:prstGeom prst="rect">
            <a:avLst/>
          </a:prstGeom>
        </p:spPr>
        <p:txBody>
          <a:bodyPr wrap="square" lIns="0" tIns="0" rIns="0" bIns="0" anchor="t">
            <a:noAutofit/>
          </a:bodyPr>
          <a:lstStyle>
            <a:lvl1pPr>
              <a:lnSpc>
                <a:spcPct val="100000"/>
              </a:lnSpc>
              <a:defRPr sz="2400">
                <a:solidFill>
                  <a:srgbClr val="002346"/>
                </a:solidFill>
              </a:defRPr>
            </a:lvl1pPr>
          </a:lstStyle>
          <a:p>
            <a:r>
              <a:rPr lang="en-GB" noProof="0" dirty="0"/>
              <a:t>Click to add slide title Max two lines</a:t>
            </a:r>
          </a:p>
        </p:txBody>
      </p:sp>
      <p:sp>
        <p:nvSpPr>
          <p:cNvPr id="10" name="Content Placeholder 2">
            <a:extLst>
              <a:ext uri="{FF2B5EF4-FFF2-40B4-BE49-F238E27FC236}">
                <a16:creationId xmlns:a16="http://schemas.microsoft.com/office/drawing/2014/main" id="{9F169474-46CE-701B-272B-535950042B63}"/>
              </a:ext>
            </a:extLst>
          </p:cNvPr>
          <p:cNvSpPr>
            <a:spLocks noGrp="1"/>
          </p:cNvSpPr>
          <p:nvPr>
            <p:ph idx="1" hasCustomPrompt="1"/>
          </p:nvPr>
        </p:nvSpPr>
        <p:spPr>
          <a:xfrm>
            <a:off x="584200" y="1816100"/>
            <a:ext cx="3774440" cy="4457700"/>
          </a:xfrm>
          <a:prstGeom prst="rect">
            <a:avLst/>
          </a:prstGeom>
        </p:spPr>
        <p:txBody>
          <a:bodyPr>
            <a:noAutofit/>
          </a:bodyPr>
          <a:lstStyle>
            <a:lvl1pPr>
              <a:defRPr sz="1400">
                <a:solidFill>
                  <a:srgbClr val="002346"/>
                </a:solidFill>
              </a:defRPr>
            </a:lvl1pPr>
            <a:lvl2pPr>
              <a:defRPr sz="1400">
                <a:solidFill>
                  <a:srgbClr val="002346"/>
                </a:solidFill>
              </a:defRPr>
            </a:lvl2pPr>
            <a:lvl3pPr>
              <a:defRPr sz="1400">
                <a:solidFill>
                  <a:srgbClr val="002346"/>
                </a:solidFill>
              </a:defRPr>
            </a:lvl3pPr>
            <a:lvl4pPr>
              <a:defRPr sz="1400">
                <a:solidFill>
                  <a:srgbClr val="002346"/>
                </a:solidFill>
              </a:defRPr>
            </a:lvl4pPr>
            <a:lvl5pPr>
              <a:defRPr sz="1400">
                <a:solidFill>
                  <a:srgbClr val="002346"/>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icture Placeholder 12">
            <a:extLst>
              <a:ext uri="{FF2B5EF4-FFF2-40B4-BE49-F238E27FC236}">
                <a16:creationId xmlns:a16="http://schemas.microsoft.com/office/drawing/2014/main" id="{853C278F-99F4-6CD0-4FD4-9BC513AC3A5F}"/>
              </a:ext>
            </a:extLst>
          </p:cNvPr>
          <p:cNvSpPr>
            <a:spLocks noGrp="1"/>
          </p:cNvSpPr>
          <p:nvPr>
            <p:ph type="pic" sz="quarter" idx="13" hasCustomPrompt="1"/>
          </p:nvPr>
        </p:nvSpPr>
        <p:spPr>
          <a:xfrm>
            <a:off x="5250308" y="0"/>
            <a:ext cx="6941692" cy="6858000"/>
          </a:xfrm>
          <a:solidFill>
            <a:schemeClr val="bg1"/>
          </a:solidFill>
        </p:spPr>
        <p:txBody>
          <a:bodyPr/>
          <a:lstStyle>
            <a:lvl1pPr>
              <a:defRPr/>
            </a:lvl1pPr>
          </a:lstStyle>
          <a:p>
            <a:r>
              <a:rPr lang="en-GB" noProof="0" dirty="0"/>
              <a:t> </a:t>
            </a:r>
          </a:p>
        </p:txBody>
      </p:sp>
      <p:sp>
        <p:nvSpPr>
          <p:cNvPr id="4" name="Text Placeholder 8">
            <a:extLst>
              <a:ext uri="{FF2B5EF4-FFF2-40B4-BE49-F238E27FC236}">
                <a16:creationId xmlns:a16="http://schemas.microsoft.com/office/drawing/2014/main" id="{C531B2E5-28BB-82CE-A9C1-8474389C9DCB}"/>
              </a:ext>
            </a:extLst>
          </p:cNvPr>
          <p:cNvSpPr>
            <a:spLocks noGrp="1"/>
          </p:cNvSpPr>
          <p:nvPr>
            <p:ph type="body" sz="quarter" idx="14" hasCustomPrompt="1"/>
          </p:nvPr>
        </p:nvSpPr>
        <p:spPr>
          <a:xfrm>
            <a:off x="583200" y="6464300"/>
            <a:ext cx="3774440" cy="215444"/>
          </a:xfrm>
        </p:spPr>
        <p:txBody>
          <a:bodyPr anchor="t">
            <a:noAutofit/>
          </a:bodyPr>
          <a:lstStyle>
            <a:lvl1pPr>
              <a:defRPr lang="en-US" sz="700" kern="1200" spc="-10" dirty="0" smtClean="0">
                <a:solidFill>
                  <a:srgbClr val="002346"/>
                </a:solidFill>
                <a:latin typeface="+mj-lt"/>
                <a:ea typeface="DanskeRegular" panose="020B0604030504040204" pitchFamily="34" charset="0"/>
                <a:cs typeface="DanskeRegular"/>
              </a:defRPr>
            </a:lvl1pPr>
            <a:lvl2pPr>
              <a:defRPr/>
            </a:lvl2pPr>
            <a:lvl3pPr>
              <a:defRPr/>
            </a:lvl3pPr>
            <a:lvl4pPr>
              <a:defRPr/>
            </a:lvl4pPr>
            <a:lvl5pP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8" name="TextBox 7">
            <a:extLst>
              <a:ext uri="{FF2B5EF4-FFF2-40B4-BE49-F238E27FC236}">
                <a16:creationId xmlns:a16="http://schemas.microsoft.com/office/drawing/2014/main" id="{1A1E933D-0ABA-C960-CAD5-E3B7321BE064}"/>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tx1"/>
                </a:solidFill>
                <a:latin typeface="+mn-lt"/>
              </a:rPr>
              <a:t>Danske Bank</a:t>
            </a:r>
          </a:p>
        </p:txBody>
      </p:sp>
      <p:sp>
        <p:nvSpPr>
          <p:cNvPr id="9" name="TextBox 8">
            <a:extLst>
              <a:ext uri="{FF2B5EF4-FFF2-40B4-BE49-F238E27FC236}">
                <a16:creationId xmlns:a16="http://schemas.microsoft.com/office/drawing/2014/main" id="{6C0F24EE-0B31-02F8-A878-CA1E6CEA75EC}"/>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tx1"/>
                </a:solidFill>
                <a:latin typeface="+mn-lt"/>
              </a:rPr>
              <a:t>‹#›</a:t>
            </a:fld>
            <a:endParaRPr lang="en-GB" sz="700" noProof="0" dirty="0">
              <a:solidFill>
                <a:schemeClr val="tx1"/>
              </a:solidFill>
              <a:latin typeface="+mn-lt"/>
            </a:endParaRPr>
          </a:p>
        </p:txBody>
      </p:sp>
      <p:sp>
        <p:nvSpPr>
          <p:cNvPr id="3" name="Text Placeholder 4">
            <a:extLst>
              <a:ext uri="{FF2B5EF4-FFF2-40B4-BE49-F238E27FC236}">
                <a16:creationId xmlns:a16="http://schemas.microsoft.com/office/drawing/2014/main" id="{12BD2C57-6365-1C28-9571-D5F2C989B065}"/>
              </a:ext>
            </a:extLst>
          </p:cNvPr>
          <p:cNvSpPr>
            <a:spLocks noGrp="1"/>
          </p:cNvSpPr>
          <p:nvPr>
            <p:ph type="body" sz="quarter" idx="17" hasCustomPrompt="1"/>
          </p:nvPr>
        </p:nvSpPr>
        <p:spPr>
          <a:xfrm>
            <a:off x="584200" y="404200"/>
            <a:ext cx="3774440" cy="180000"/>
          </a:xfrm>
        </p:spPr>
        <p:txBody>
          <a:bodyPr/>
          <a:lstStyle>
            <a:lvl1pPr>
              <a:defRPr sz="1200"/>
            </a:lvl1pPr>
          </a:lstStyle>
          <a:p>
            <a:pPr lvl="0"/>
            <a:r>
              <a:rPr lang="en-US" dirty="0"/>
              <a:t>Click to add subtitle 12 pt</a:t>
            </a:r>
          </a:p>
        </p:txBody>
      </p:sp>
      <p:sp>
        <p:nvSpPr>
          <p:cNvPr id="6" name="Danske Progress Bar">
            <a:extLst>
              <a:ext uri="{FF2B5EF4-FFF2-40B4-BE49-F238E27FC236}">
                <a16:creationId xmlns:a16="http://schemas.microsoft.com/office/drawing/2014/main" id="{60ED6D9C-1390-843E-AB39-8180F1B0087B}"/>
              </a:ext>
            </a:extLst>
          </p:cNvPr>
          <p:cNvSpPr>
            <a:spLocks noGrp="1" noChangeAspect="1"/>
          </p:cNvSpPr>
          <p:nvPr>
            <p:ph type="pic" sz="quarter" idx="19" hasCustomPrompt="1"/>
          </p:nvPr>
        </p:nvSpPr>
        <p:spPr>
          <a:xfrm>
            <a:off x="10848800" y="404200"/>
            <a:ext cx="756000" cy="180000"/>
          </a:xfrm>
          <a:blipFill>
            <a:blip r:embed="rId2"/>
            <a:srcRect/>
            <a:stretch>
              <a:fillRect t="331" r="-396" b="-63"/>
            </a:stretch>
          </a:blipFill>
        </p:spPr>
        <p:txBody>
          <a:bodyPr/>
          <a:lstStyle>
            <a:lvl1pPr>
              <a:defRPr/>
            </a:lvl1pPr>
          </a:lstStyle>
          <a:p>
            <a:r>
              <a:rPr lang="en-US" dirty="0"/>
              <a:t> </a:t>
            </a:r>
          </a:p>
        </p:txBody>
      </p:sp>
    </p:spTree>
    <p:extLst>
      <p:ext uri="{BB962C8B-B14F-4D97-AF65-F5344CB8AC3E}">
        <p14:creationId xmlns:p14="http://schemas.microsoft.com/office/powerpoint/2010/main" val="2775999460"/>
      </p:ext>
    </p:extLst>
  </p:cSld>
  <p:clrMapOvr>
    <a:masterClrMapping/>
  </p:clrMapOvr>
  <p:extLst>
    <p:ext uri="{DCECCB84-F9BA-43D5-87BE-67443E8EF086}">
      <p15:sldGuideLst xmlns:p15="http://schemas.microsoft.com/office/powerpoint/2012/main">
        <p15:guide id="1" pos="2749">
          <p15:clr>
            <a:srgbClr val="A4A3A4"/>
          </p15:clr>
        </p15:guide>
        <p15:guide id="2" pos="3302">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and picture">
    <p:bg>
      <p:bgPr>
        <a:solidFill>
          <a:srgbClr val="002346"/>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9457651-A31C-81DC-2201-6944EE4939AE}"/>
              </a:ext>
            </a:extLst>
          </p:cNvPr>
          <p:cNvSpPr>
            <a:spLocks noGrp="1"/>
          </p:cNvSpPr>
          <p:nvPr>
            <p:ph type="pic" sz="quarter" idx="14" hasCustomPrompt="1"/>
          </p:nvPr>
        </p:nvSpPr>
        <p:spPr>
          <a:xfrm>
            <a:off x="5251200" y="0"/>
            <a:ext cx="6940800" cy="6858000"/>
          </a:xfrm>
          <a:solidFill>
            <a:schemeClr val="bg1"/>
          </a:solidFill>
        </p:spPr>
        <p:txBody>
          <a:bodyPr/>
          <a:lstStyle>
            <a:lvl1pPr>
              <a:defRPr/>
            </a:lvl1pPr>
          </a:lstStyle>
          <a:p>
            <a:r>
              <a:rPr lang="en-GB" noProof="0" dirty="0"/>
              <a:t> </a:t>
            </a:r>
          </a:p>
        </p:txBody>
      </p:sp>
      <p:sp>
        <p:nvSpPr>
          <p:cNvPr id="2" name="Title 1">
            <a:extLst>
              <a:ext uri="{FF2B5EF4-FFF2-40B4-BE49-F238E27FC236}">
                <a16:creationId xmlns:a16="http://schemas.microsoft.com/office/drawing/2014/main" id="{D6416C7C-AAC8-267B-4FB2-663E7CF42A83}"/>
              </a:ext>
            </a:extLst>
          </p:cNvPr>
          <p:cNvSpPr>
            <a:spLocks noGrp="1"/>
          </p:cNvSpPr>
          <p:nvPr>
            <p:ph type="title" hasCustomPrompt="1"/>
          </p:nvPr>
        </p:nvSpPr>
        <p:spPr>
          <a:xfrm>
            <a:off x="584200" y="759487"/>
            <a:ext cx="3459600" cy="747394"/>
          </a:xfrm>
          <a:prstGeom prst="rect">
            <a:avLst/>
          </a:prstGeom>
        </p:spPr>
        <p:txBody>
          <a:bodyPr wrap="square" lIns="0" tIns="0" rIns="0" bIns="0" anchor="t">
            <a:noAutofit/>
          </a:bodyPr>
          <a:lstStyle>
            <a:lvl1pPr>
              <a:lnSpc>
                <a:spcPct val="100000"/>
              </a:lnSpc>
              <a:defRPr sz="2400">
                <a:solidFill>
                  <a:schemeClr val="bg1"/>
                </a:solidFill>
              </a:defRPr>
            </a:lvl1pPr>
          </a:lstStyle>
          <a:p>
            <a:r>
              <a:rPr lang="en-GB" noProof="0" dirty="0"/>
              <a:t>Click to add slide title Max two lines</a:t>
            </a:r>
          </a:p>
        </p:txBody>
      </p:sp>
      <p:sp>
        <p:nvSpPr>
          <p:cNvPr id="8" name="Content Placeholder 7">
            <a:extLst>
              <a:ext uri="{FF2B5EF4-FFF2-40B4-BE49-F238E27FC236}">
                <a16:creationId xmlns:a16="http://schemas.microsoft.com/office/drawing/2014/main" id="{C39276BF-3764-930D-E2F5-2BF831042902}"/>
              </a:ext>
            </a:extLst>
          </p:cNvPr>
          <p:cNvSpPr>
            <a:spLocks noGrp="1"/>
          </p:cNvSpPr>
          <p:nvPr>
            <p:ph sz="quarter" idx="11" hasCustomPrompt="1"/>
          </p:nvPr>
        </p:nvSpPr>
        <p:spPr>
          <a:xfrm>
            <a:off x="584200" y="6464300"/>
            <a:ext cx="3459600" cy="215444"/>
          </a:xfrm>
        </p:spPr>
        <p:txBody>
          <a:bodyPr anchor="t">
            <a:noAutofit/>
          </a:bodyPr>
          <a:lstStyle>
            <a:lvl1pPr marL="12700" algn="l">
              <a:lnSpc>
                <a:spcPct val="100000"/>
              </a:lnSpc>
              <a:spcBef>
                <a:spcPts val="100"/>
              </a:spcBef>
              <a:defRPr lang="en-US" sz="700" spc="-10" dirty="0" smtClean="0">
                <a:solidFill>
                  <a:schemeClr val="bg1"/>
                </a:solidFill>
                <a:latin typeface="+mj-lt"/>
                <a:cs typeface="DanskeRegular"/>
              </a:defRPr>
            </a:lvl1pPr>
            <a:lvl2pPr marL="12700" algn="l">
              <a:lnSpc>
                <a:spcPct val="100000"/>
              </a:lnSpc>
              <a:spcBef>
                <a:spcPts val="100"/>
              </a:spcBef>
              <a:defRPr lang="en-US" sz="700" spc="-10" dirty="0" smtClean="0">
                <a:solidFill>
                  <a:srgbClr val="002346"/>
                </a:solidFill>
                <a:latin typeface="DanskeRegular"/>
                <a:cs typeface="DanskeRegular"/>
              </a:defRPr>
            </a:lvl2pPr>
            <a:lvl3pPr marL="12700" algn="l">
              <a:lnSpc>
                <a:spcPct val="100000"/>
              </a:lnSpc>
              <a:spcBef>
                <a:spcPts val="100"/>
              </a:spcBef>
              <a:defRPr lang="en-US" sz="700" spc="-10" dirty="0" smtClean="0">
                <a:solidFill>
                  <a:srgbClr val="002346"/>
                </a:solidFill>
                <a:latin typeface="DanskeRegular"/>
                <a:cs typeface="DanskeRegular"/>
              </a:defRPr>
            </a:lvl3pPr>
            <a:lvl4pPr marL="12700" algn="l">
              <a:lnSpc>
                <a:spcPct val="100000"/>
              </a:lnSpc>
              <a:spcBef>
                <a:spcPts val="100"/>
              </a:spcBef>
              <a:defRPr lang="en-US" sz="700" spc="-10" dirty="0" smtClean="0">
                <a:solidFill>
                  <a:srgbClr val="002346"/>
                </a:solidFill>
                <a:latin typeface="DanskeRegular"/>
                <a:cs typeface="DanskeRegular"/>
              </a:defRPr>
            </a:lvl4pPr>
            <a:lvl5pPr marL="12700" algn="l">
              <a:lnSpc>
                <a:spcPct val="100000"/>
              </a:lnSpc>
              <a:spcBef>
                <a:spcPts val="100"/>
              </a:spcBef>
              <a:defRPr lang="en-US" sz="700" spc="-10" dirty="0">
                <a:solidFill>
                  <a:srgbClr val="002346"/>
                </a:solidFill>
                <a:latin typeface="DanskeRegular"/>
                <a:cs typeface="DanskeRegular"/>
              </a:defRPr>
            </a:lvl5pPr>
          </a:lstStyle>
          <a:p>
            <a:pPr marL="12700" lvl="0" indent="0" algn="l" defTabSz="914400" rtl="0" eaLnBrk="1" latinLnBrk="0" hangingPunct="1">
              <a:lnSpc>
                <a:spcPct val="100000"/>
              </a:lnSpc>
              <a:spcBef>
                <a:spcPts val="100"/>
              </a:spcBef>
              <a:buFont typeface="DanskeRegular" panose="020B0604020202020204" pitchFamily="34" charset="0"/>
              <a:buNone/>
            </a:pPr>
            <a:r>
              <a:rPr lang="en-GB" noProof="0" dirty="0"/>
              <a:t>Click to add source 7 pt</a:t>
            </a:r>
            <a:br>
              <a:rPr lang="en-GB" noProof="0" dirty="0"/>
            </a:br>
            <a:r>
              <a:rPr lang="en-GB" noProof="0" dirty="0"/>
              <a:t>Max two lines</a:t>
            </a:r>
          </a:p>
        </p:txBody>
      </p:sp>
      <p:sp>
        <p:nvSpPr>
          <p:cNvPr id="7" name="Content Placeholder 2">
            <a:extLst>
              <a:ext uri="{FF2B5EF4-FFF2-40B4-BE49-F238E27FC236}">
                <a16:creationId xmlns:a16="http://schemas.microsoft.com/office/drawing/2014/main" id="{23A5AC57-A0FD-C280-DD1C-9F0CE0DA20B9}"/>
              </a:ext>
            </a:extLst>
          </p:cNvPr>
          <p:cNvSpPr>
            <a:spLocks noGrp="1"/>
          </p:cNvSpPr>
          <p:nvPr>
            <p:ph idx="1" hasCustomPrompt="1"/>
          </p:nvPr>
        </p:nvSpPr>
        <p:spPr>
          <a:xfrm>
            <a:off x="584200" y="2032000"/>
            <a:ext cx="3459600" cy="4025900"/>
          </a:xfrm>
          <a:prstGeom prst="rect">
            <a:avLst/>
          </a:prstGeom>
        </p:spPr>
        <p:txBody>
          <a:bodyPr>
            <a:no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Box 8">
            <a:extLst>
              <a:ext uri="{FF2B5EF4-FFF2-40B4-BE49-F238E27FC236}">
                <a16:creationId xmlns:a16="http://schemas.microsoft.com/office/drawing/2014/main" id="{8DE4FB4E-78CE-434D-5EBF-923038EED6A7}"/>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tx1"/>
                </a:solidFill>
                <a:latin typeface="+mn-lt"/>
              </a:rPr>
              <a:t>Danske Bank</a:t>
            </a:r>
          </a:p>
        </p:txBody>
      </p:sp>
      <p:sp>
        <p:nvSpPr>
          <p:cNvPr id="10" name="TextBox 9">
            <a:extLst>
              <a:ext uri="{FF2B5EF4-FFF2-40B4-BE49-F238E27FC236}">
                <a16:creationId xmlns:a16="http://schemas.microsoft.com/office/drawing/2014/main" id="{DA083041-FDCF-7A0E-1793-643E6DE16701}"/>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tx1"/>
                </a:solidFill>
                <a:latin typeface="+mn-lt"/>
              </a:rPr>
              <a:t>‹#›</a:t>
            </a:fld>
            <a:endParaRPr lang="en-GB" sz="700" noProof="0" dirty="0">
              <a:solidFill>
                <a:schemeClr val="tx1"/>
              </a:solidFill>
              <a:latin typeface="+mn-lt"/>
            </a:endParaRPr>
          </a:p>
        </p:txBody>
      </p:sp>
      <p:sp>
        <p:nvSpPr>
          <p:cNvPr id="6" name="Text Placeholder 4">
            <a:extLst>
              <a:ext uri="{FF2B5EF4-FFF2-40B4-BE49-F238E27FC236}">
                <a16:creationId xmlns:a16="http://schemas.microsoft.com/office/drawing/2014/main" id="{AC1BD348-8363-B0F6-E3A0-3FF8A2DB8911}"/>
              </a:ext>
            </a:extLst>
          </p:cNvPr>
          <p:cNvSpPr>
            <a:spLocks noGrp="1"/>
          </p:cNvSpPr>
          <p:nvPr>
            <p:ph type="body" sz="quarter" idx="17" hasCustomPrompt="1"/>
          </p:nvPr>
        </p:nvSpPr>
        <p:spPr>
          <a:xfrm>
            <a:off x="584200" y="404200"/>
            <a:ext cx="3459600" cy="180000"/>
          </a:xfrm>
        </p:spPr>
        <p:txBody>
          <a:bodyPr/>
          <a:lstStyle>
            <a:lvl1pPr>
              <a:defRPr sz="1200">
                <a:solidFill>
                  <a:schemeClr val="bg1"/>
                </a:solidFill>
              </a:defRPr>
            </a:lvl1pPr>
          </a:lstStyle>
          <a:p>
            <a:pPr lvl="0"/>
            <a:r>
              <a:rPr lang="en-US" dirty="0"/>
              <a:t>Click to add subtitle 12 pt</a:t>
            </a:r>
          </a:p>
        </p:txBody>
      </p:sp>
      <p:sp>
        <p:nvSpPr>
          <p:cNvPr id="4" name="Danske Progress Bar">
            <a:extLst>
              <a:ext uri="{FF2B5EF4-FFF2-40B4-BE49-F238E27FC236}">
                <a16:creationId xmlns:a16="http://schemas.microsoft.com/office/drawing/2014/main" id="{DBC19BD8-6858-6B86-C5E8-11C1D7AC027D}"/>
              </a:ext>
            </a:extLst>
          </p:cNvPr>
          <p:cNvSpPr>
            <a:spLocks noGrp="1" noChangeAspect="1"/>
          </p:cNvSpPr>
          <p:nvPr>
            <p:ph type="pic" sz="quarter" idx="19" hasCustomPrompt="1"/>
          </p:nvPr>
        </p:nvSpPr>
        <p:spPr>
          <a:xfrm>
            <a:off x="10848800" y="404200"/>
            <a:ext cx="756000" cy="180000"/>
          </a:xfrm>
          <a:blipFill>
            <a:blip r:embed="rId2"/>
            <a:srcRect/>
            <a:stretch>
              <a:fillRect t="331" r="-396" b="-63"/>
            </a:stretch>
          </a:blipFill>
        </p:spPr>
        <p:txBody>
          <a:bodyPr/>
          <a:lstStyle>
            <a:lvl1pPr>
              <a:defRPr/>
            </a:lvl1pPr>
          </a:lstStyle>
          <a:p>
            <a:r>
              <a:rPr lang="en-US" dirty="0"/>
              <a:t> </a:t>
            </a:r>
          </a:p>
        </p:txBody>
      </p:sp>
    </p:spTree>
    <p:extLst>
      <p:ext uri="{BB962C8B-B14F-4D97-AF65-F5344CB8AC3E}">
        <p14:creationId xmlns:p14="http://schemas.microsoft.com/office/powerpoint/2010/main" val="4145466486"/>
      </p:ext>
    </p:extLst>
  </p:cSld>
  <p:clrMapOvr>
    <a:masterClrMapping/>
  </p:clrMapOvr>
  <p:extLst>
    <p:ext uri="{DCECCB84-F9BA-43D5-87BE-67443E8EF086}">
      <p15:sldGuideLst xmlns:p15="http://schemas.microsoft.com/office/powerpoint/2012/main">
        <p15:guide id="1" orient="horz" pos="1275">
          <p15:clr>
            <a:srgbClr val="A4A3A4"/>
          </p15:clr>
        </p15:guide>
        <p15:guide id="2" orient="horz" pos="3821">
          <p15:clr>
            <a:srgbClr val="A4A3A4"/>
          </p15:clr>
        </p15:guide>
        <p15:guide id="3" pos="2552">
          <p15:clr>
            <a:srgbClr val="A4A3A4"/>
          </p15:clr>
        </p15:guide>
        <p15:guide id="4" pos="3315">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 End slide/Title">
    <p:bg>
      <p:bgPr>
        <a:solidFill>
          <a:srgbClr val="002346"/>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3368598" y="404200"/>
            <a:ext cx="7304739" cy="180000"/>
          </a:xfrm>
          <a:prstGeom prst="rect">
            <a:avLst/>
          </a:prstGeom>
        </p:spPr>
        <p:txBody>
          <a:bodyPr wrap="square" lIns="0" tIns="0" rIns="0" bIns="0" anchor="t">
            <a:noAutofit/>
          </a:bodyPr>
          <a:lstStyle>
            <a:lvl1pPr>
              <a:lnSpc>
                <a:spcPct val="100000"/>
              </a:lnSpc>
              <a:spcBef>
                <a:spcPts val="0"/>
              </a:spcBef>
              <a:defRPr sz="1200" b="0" i="0">
                <a:solidFill>
                  <a:schemeClr val="bg1"/>
                </a:solidFill>
                <a:latin typeface="DanskeRegular" pitchFamily="2" charset="0"/>
                <a:cs typeface="DanskeRegular"/>
              </a:defRPr>
            </a:lvl1pPr>
          </a:lstStyle>
          <a:p>
            <a:r>
              <a:rPr lang="en-GB" noProof="0" dirty="0"/>
              <a:t>Click to add date or other information 12 pt</a:t>
            </a:r>
          </a:p>
        </p:txBody>
      </p:sp>
      <p:sp>
        <p:nvSpPr>
          <p:cNvPr id="5" name="Text Placeholder 5">
            <a:extLst>
              <a:ext uri="{FF2B5EF4-FFF2-40B4-BE49-F238E27FC236}">
                <a16:creationId xmlns:a16="http://schemas.microsoft.com/office/drawing/2014/main" id="{EB82BDF2-4D92-2CEB-6FD0-63FB8613AAB7}"/>
              </a:ext>
            </a:extLst>
          </p:cNvPr>
          <p:cNvSpPr>
            <a:spLocks noGrp="1"/>
          </p:cNvSpPr>
          <p:nvPr>
            <p:ph type="body" sz="quarter" idx="13" hasCustomPrompt="1"/>
          </p:nvPr>
        </p:nvSpPr>
        <p:spPr>
          <a:xfrm>
            <a:off x="3368598" y="3139200"/>
            <a:ext cx="7304739" cy="553998"/>
          </a:xfrm>
        </p:spPr>
        <p:txBody>
          <a:bodyPr wrap="square" tIns="0">
            <a:spAutoFit/>
          </a:bodyPr>
          <a:lstStyle>
            <a:lvl1pPr>
              <a:lnSpc>
                <a:spcPct val="100000"/>
              </a:lnSpc>
              <a:spcBef>
                <a:spcPts val="0"/>
              </a:spcBef>
              <a:defRPr sz="36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noProof="0" dirty="0"/>
              <a:t>Click to add thank you title 36 pt</a:t>
            </a:r>
          </a:p>
        </p:txBody>
      </p:sp>
      <p:pic>
        <p:nvPicPr>
          <p:cNvPr id="4" name="Danske Bank Logo">
            <a:extLst>
              <a:ext uri="{FF2B5EF4-FFF2-40B4-BE49-F238E27FC236}">
                <a16:creationId xmlns:a16="http://schemas.microsoft.com/office/drawing/2014/main" id="{CE41469D-B3A9-00DD-B441-B75E8773D9FF}"/>
              </a:ext>
            </a:extLst>
          </p:cNvPr>
          <p:cNvPicPr>
            <a:picLocks noChangeAspect="1"/>
          </p:cNvPicPr>
          <p:nvPr userDrawn="1"/>
        </p:nvPicPr>
        <p:blipFill>
          <a:blip r:embed="rId2"/>
          <a:stretch>
            <a:fillRect/>
          </a:stretch>
        </p:blipFill>
        <p:spPr>
          <a:xfrm>
            <a:off x="3368599" y="6274797"/>
            <a:ext cx="1368000" cy="139521"/>
          </a:xfrm>
          <a:prstGeom prst="rect">
            <a:avLst/>
          </a:prstGeom>
        </p:spPr>
      </p:pic>
      <p:grpSp>
        <p:nvGrpSpPr>
          <p:cNvPr id="3" name="Danske Progress Bar">
            <a:extLst>
              <a:ext uri="{FF2B5EF4-FFF2-40B4-BE49-F238E27FC236}">
                <a16:creationId xmlns:a16="http://schemas.microsoft.com/office/drawing/2014/main" id="{04614032-8159-EC5D-97CF-FF379F84342A}"/>
              </a:ext>
            </a:extLst>
          </p:cNvPr>
          <p:cNvGrpSpPr>
            <a:grpSpLocks noChangeAspect="1"/>
          </p:cNvGrpSpPr>
          <p:nvPr userDrawn="1"/>
        </p:nvGrpSpPr>
        <p:grpSpPr>
          <a:xfrm>
            <a:off x="583201" y="3292200"/>
            <a:ext cx="910800" cy="216000"/>
            <a:chOff x="583202" y="3552550"/>
            <a:chExt cx="910800" cy="216000"/>
          </a:xfrm>
        </p:grpSpPr>
        <p:sp>
          <p:nvSpPr>
            <p:cNvPr id="9" name="Rectangle 8">
              <a:extLst>
                <a:ext uri="{FF2B5EF4-FFF2-40B4-BE49-F238E27FC236}">
                  <a16:creationId xmlns:a16="http://schemas.microsoft.com/office/drawing/2014/main" id="{D7B1AC39-EC71-0C6C-283B-A3A6E0D715CE}"/>
                </a:ext>
              </a:extLst>
            </p:cNvPr>
            <p:cNvSpPr/>
            <p:nvPr userDrawn="1"/>
          </p:nvSpPr>
          <p:spPr>
            <a:xfrm>
              <a:off x="583202" y="3552550"/>
              <a:ext cx="910800" cy="216000"/>
            </a:xfrm>
            <a:prstGeom prst="rect">
              <a:avLst/>
            </a:prstGeom>
            <a:solidFill>
              <a:srgbClr val="002346"/>
            </a:solidFill>
            <a:ln w="1143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0" name="Rectangle 9">
              <a:extLst>
                <a:ext uri="{FF2B5EF4-FFF2-40B4-BE49-F238E27FC236}">
                  <a16:creationId xmlns:a16="http://schemas.microsoft.com/office/drawing/2014/main" id="{FB8D0072-659F-E60E-501C-CB800C5427DB}"/>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Tree>
    <p:extLst>
      <p:ext uri="{BB962C8B-B14F-4D97-AF65-F5344CB8AC3E}">
        <p14:creationId xmlns:p14="http://schemas.microsoft.com/office/powerpoint/2010/main" val="4159987738"/>
      </p:ext>
    </p:extLst>
  </p:cSld>
  <p:clrMapOvr>
    <a:masterClrMapping/>
  </p:clrMapOvr>
  <p:extLst>
    <p:ext uri="{DCECCB84-F9BA-43D5-87BE-67443E8EF086}">
      <p15:sldGuideLst xmlns:p15="http://schemas.microsoft.com/office/powerpoint/2012/main">
        <p15:guide id="1" orient="horz" pos="2208">
          <p15:clr>
            <a:srgbClr val="F26B43"/>
          </p15:clr>
        </p15:guide>
        <p15:guide id="2" orient="horz" pos="2064">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 Front page/Title and picture">
    <p:bg>
      <p:bgPr>
        <a:solidFill>
          <a:schemeClr val="bg2"/>
        </a:soli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1AE2320C-457B-31CA-8DFC-45CCC0780003}"/>
              </a:ext>
            </a:extLst>
          </p:cNvPr>
          <p:cNvSpPr>
            <a:spLocks noGrp="1"/>
          </p:cNvSpPr>
          <p:nvPr>
            <p:ph type="pic" sz="quarter" idx="14" hasCustomPrompt="1"/>
          </p:nvPr>
        </p:nvSpPr>
        <p:spPr>
          <a:xfrm>
            <a:off x="0" y="0"/>
            <a:ext cx="12193206" cy="6858000"/>
          </a:xfrm>
          <a:noFill/>
        </p:spPr>
        <p:txBody>
          <a:bodyPr/>
          <a:lstStyle>
            <a:lvl1pPr>
              <a:defRPr/>
            </a:lvl1pPr>
          </a:lstStyle>
          <a:p>
            <a:r>
              <a:rPr lang="en-GB" noProof="0" dirty="0"/>
              <a:t> </a:t>
            </a:r>
          </a:p>
        </p:txBody>
      </p:sp>
      <p:sp>
        <p:nvSpPr>
          <p:cNvPr id="10" name="TextBox 9">
            <a:extLst>
              <a:ext uri="{FF2B5EF4-FFF2-40B4-BE49-F238E27FC236}">
                <a16:creationId xmlns:a16="http://schemas.microsoft.com/office/drawing/2014/main" id="{7A9781B1-ECE9-6C99-1D9A-40A6B02EDF30}"/>
              </a:ext>
            </a:extLst>
          </p:cNvPr>
          <p:cNvSpPr txBox="1"/>
          <p:nvPr userDrawn="1"/>
        </p:nvSpPr>
        <p:spPr>
          <a:xfrm>
            <a:off x="2400511" y="-793384"/>
            <a:ext cx="7086409" cy="699404"/>
          </a:xfrm>
          <a:prstGeom prst="rect">
            <a:avLst/>
          </a:prstGeom>
          <a:noFill/>
        </p:spPr>
        <p:txBody>
          <a:bodyPr wrap="none" lIns="72000" tIns="72000" rIns="72000" bIns="72000" rtlCol="0">
            <a:spAutoFit/>
          </a:bodyPr>
          <a:lstStyle/>
          <a:p>
            <a:pPr marL="216000" indent="-216000">
              <a:lnSpc>
                <a:spcPct val="100000"/>
              </a:lnSpc>
              <a:spcBef>
                <a:spcPts val="0"/>
              </a:spcBef>
              <a:buClrTx/>
              <a:buFont typeface="+mj-lt"/>
              <a:buAutoNum type="arabicPeriod"/>
            </a:pPr>
            <a:r>
              <a:rPr lang="en-GB" sz="1200" noProof="0" dirty="0">
                <a:solidFill>
                  <a:srgbClr val="D7411E"/>
                </a:solidFill>
                <a:latin typeface="+mn-lt"/>
              </a:rPr>
              <a:t>Enter your text in the text placeholder, then move the text placeholder to access the image button.</a:t>
            </a:r>
          </a:p>
          <a:p>
            <a:pPr marL="216000" indent="-216000">
              <a:lnSpc>
                <a:spcPct val="100000"/>
              </a:lnSpc>
              <a:spcBef>
                <a:spcPts val="0"/>
              </a:spcBef>
              <a:buClrTx/>
              <a:buFont typeface="+mj-lt"/>
              <a:buAutoNum type="arabicPeriod"/>
            </a:pPr>
            <a:r>
              <a:rPr lang="en-GB" sz="1200" noProof="0" dirty="0">
                <a:solidFill>
                  <a:srgbClr val="D7411E"/>
                </a:solidFill>
                <a:latin typeface="+mn-lt"/>
              </a:rPr>
              <a:t>Click on the button to insert your image.</a:t>
            </a:r>
          </a:p>
          <a:p>
            <a:pPr marL="216000" indent="-216000">
              <a:lnSpc>
                <a:spcPct val="100000"/>
              </a:lnSpc>
              <a:spcBef>
                <a:spcPts val="0"/>
              </a:spcBef>
              <a:buClrTx/>
              <a:buFont typeface="+mj-lt"/>
              <a:buAutoNum type="arabicPeriod"/>
            </a:pPr>
            <a:r>
              <a:rPr lang="en-GB" sz="1200" noProof="0" dirty="0">
                <a:solidFill>
                  <a:srgbClr val="D7411E"/>
                </a:solidFill>
                <a:latin typeface="+mn-lt"/>
              </a:rPr>
              <a:t>After inserting the image, apply the "Reset" option from the "Home" tab in the "Slides" group.</a:t>
            </a:r>
          </a:p>
        </p:txBody>
      </p:sp>
      <p:sp>
        <p:nvSpPr>
          <p:cNvPr id="11" name="Holder 2">
            <a:extLst>
              <a:ext uri="{FF2B5EF4-FFF2-40B4-BE49-F238E27FC236}">
                <a16:creationId xmlns:a16="http://schemas.microsoft.com/office/drawing/2014/main" id="{EC5E5969-6B71-8452-BE6F-F6453DF7BE2E}"/>
              </a:ext>
            </a:extLst>
          </p:cNvPr>
          <p:cNvSpPr>
            <a:spLocks noGrp="1"/>
          </p:cNvSpPr>
          <p:nvPr>
            <p:ph type="title" hasCustomPrompt="1"/>
          </p:nvPr>
        </p:nvSpPr>
        <p:spPr>
          <a:xfrm>
            <a:off x="3368598" y="404200"/>
            <a:ext cx="7304739" cy="180000"/>
          </a:xfrm>
          <a:prstGeom prst="rect">
            <a:avLst/>
          </a:prstGeom>
        </p:spPr>
        <p:txBody>
          <a:bodyPr vert="horz" wrap="square" lIns="0" tIns="0" rIns="0" bIns="0" rtlCol="0" anchor="t">
            <a:noAutofit/>
          </a:bodyPr>
          <a:lstStyle>
            <a:lvl1pPr>
              <a:defRPr lang="en-GB" sz="1200" b="0" i="0" noProof="0" dirty="0">
                <a:solidFill>
                  <a:schemeClr val="tx1"/>
                </a:solidFill>
                <a:cs typeface="DanskeRegular"/>
              </a:defRPr>
            </a:lvl1pPr>
          </a:lstStyle>
          <a:p>
            <a:pPr lvl="0">
              <a:spcBef>
                <a:spcPts val="0"/>
              </a:spcBef>
            </a:pPr>
            <a:r>
              <a:rPr lang="en-GB" noProof="0" dirty="0"/>
              <a:t>Click to add date or other information 12 pt</a:t>
            </a:r>
          </a:p>
        </p:txBody>
      </p:sp>
      <p:sp>
        <p:nvSpPr>
          <p:cNvPr id="12" name="Text Placeholder 5">
            <a:extLst>
              <a:ext uri="{FF2B5EF4-FFF2-40B4-BE49-F238E27FC236}">
                <a16:creationId xmlns:a16="http://schemas.microsoft.com/office/drawing/2014/main" id="{F034C252-D0F0-C5A6-0C0B-E40B599783B0}"/>
              </a:ext>
            </a:extLst>
          </p:cNvPr>
          <p:cNvSpPr>
            <a:spLocks noGrp="1"/>
          </p:cNvSpPr>
          <p:nvPr>
            <p:ph type="body" sz="quarter" idx="13" hasCustomPrompt="1"/>
          </p:nvPr>
        </p:nvSpPr>
        <p:spPr>
          <a:xfrm>
            <a:off x="3368599" y="3139200"/>
            <a:ext cx="7304740" cy="553998"/>
          </a:xfrm>
        </p:spPr>
        <p:txBody>
          <a:bodyPr vert="horz" wrap="square" lIns="0" tIns="0" rIns="0" bIns="0" rtlCol="0">
            <a:spAutoFit/>
          </a:bodyPr>
          <a:lstStyle>
            <a:lvl1pPr>
              <a:defRPr lang="en-GB" sz="3600" noProof="0" dirty="0">
                <a:solidFill>
                  <a:schemeClr val="tx1"/>
                </a:solidFill>
                <a:latin typeface="+mj-lt"/>
              </a:defRPr>
            </a:lvl1pPr>
          </a:lstStyle>
          <a:p>
            <a:pPr lvl="0"/>
            <a:r>
              <a:rPr lang="en-GB" noProof="0" dirty="0"/>
              <a:t>Click to add front page title 36 pt</a:t>
            </a:r>
          </a:p>
        </p:txBody>
      </p:sp>
      <p:sp>
        <p:nvSpPr>
          <p:cNvPr id="7" name="Danske Bank Logo">
            <a:extLst>
              <a:ext uri="{FF2B5EF4-FFF2-40B4-BE49-F238E27FC236}">
                <a16:creationId xmlns:a16="http://schemas.microsoft.com/office/drawing/2014/main" id="{075D93C2-2E3B-F07B-F584-2162DDFC60DA}"/>
              </a:ext>
            </a:extLst>
          </p:cNvPr>
          <p:cNvSpPr>
            <a:spLocks noGrp="1"/>
          </p:cNvSpPr>
          <p:nvPr>
            <p:ph type="pic" sz="quarter" idx="17" hasCustomPrompt="1"/>
          </p:nvPr>
        </p:nvSpPr>
        <p:spPr>
          <a:xfrm>
            <a:off x="3368599" y="6274801"/>
            <a:ext cx="1368000" cy="139517"/>
          </a:xfrm>
          <a:blipFill>
            <a:blip r:embed="rId2"/>
            <a:stretch>
              <a:fillRect/>
            </a:stretch>
          </a:blipFill>
        </p:spPr>
        <p:txBody>
          <a:bodyPr/>
          <a:lstStyle>
            <a:lvl1pPr>
              <a:defRPr/>
            </a:lvl1pPr>
          </a:lstStyle>
          <a:p>
            <a:r>
              <a:rPr lang="en-GB" noProof="0" dirty="0"/>
              <a:t> </a:t>
            </a:r>
          </a:p>
        </p:txBody>
      </p:sp>
      <p:sp>
        <p:nvSpPr>
          <p:cNvPr id="3" name="Danske Progress Bar">
            <a:extLst>
              <a:ext uri="{FF2B5EF4-FFF2-40B4-BE49-F238E27FC236}">
                <a16:creationId xmlns:a16="http://schemas.microsoft.com/office/drawing/2014/main" id="{FCF0FC8B-426F-373F-8D6A-790814BBEAED}"/>
              </a:ext>
            </a:extLst>
          </p:cNvPr>
          <p:cNvSpPr>
            <a:spLocks noGrp="1" noChangeAspect="1"/>
          </p:cNvSpPr>
          <p:nvPr>
            <p:ph type="pic" sz="quarter" idx="18" hasCustomPrompt="1"/>
          </p:nvPr>
        </p:nvSpPr>
        <p:spPr>
          <a:xfrm>
            <a:off x="583200" y="3293999"/>
            <a:ext cx="910800" cy="216000"/>
          </a:xfrm>
          <a:blipFill>
            <a:blip r:embed="rId3"/>
            <a:srcRect/>
            <a:stretch>
              <a:fillRect l="-233" t="-1" r="-511" b="-275"/>
            </a:stretch>
          </a:blipFill>
        </p:spPr>
        <p:txBody>
          <a:bodyPr/>
          <a:lstStyle>
            <a:lvl1pPr>
              <a:defRPr/>
            </a:lvl1pPr>
          </a:lstStyle>
          <a:p>
            <a:r>
              <a:rPr lang="en-GB" noProof="0" dirty="0"/>
              <a:t> </a:t>
            </a:r>
          </a:p>
        </p:txBody>
      </p:sp>
    </p:spTree>
    <p:extLst>
      <p:ext uri="{BB962C8B-B14F-4D97-AF65-F5344CB8AC3E}">
        <p14:creationId xmlns:p14="http://schemas.microsoft.com/office/powerpoint/2010/main" val="770274333"/>
      </p:ext>
    </p:extLst>
  </p:cSld>
  <p:clrMapOvr>
    <a:masterClrMapping/>
  </p:clrMapOvr>
  <p:extLst>
    <p:ext uri="{DCECCB84-F9BA-43D5-87BE-67443E8EF086}">
      <p15:sldGuideLst xmlns:p15="http://schemas.microsoft.com/office/powerpoint/2012/main">
        <p15:guide id="1" orient="horz" pos="2208">
          <p15:clr>
            <a:srgbClr val="F26B43"/>
          </p15:clr>
        </p15:guide>
        <p15:guide id="2" orient="horz" pos="2064">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 Agenda">
    <p:bg>
      <p:bgPr>
        <a:solidFill>
          <a:srgbClr val="002346"/>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84200" y="759486"/>
            <a:ext cx="1070610" cy="391160"/>
          </a:xfrm>
          <a:prstGeom prst="rect">
            <a:avLst/>
          </a:prstGeom>
        </p:spPr>
        <p:txBody>
          <a:bodyPr wrap="square" lIns="0" tIns="0" rIns="0" bIns="0" anchor="t">
            <a:noAutofit/>
          </a:bodyPr>
          <a:lstStyle>
            <a:lvl1pPr>
              <a:lnSpc>
                <a:spcPct val="100000"/>
              </a:lnSpc>
              <a:defRPr sz="2400" b="0" i="0">
                <a:solidFill>
                  <a:schemeClr val="bg1"/>
                </a:solidFill>
                <a:latin typeface="+mj-lt"/>
                <a:cs typeface="DanskeRegular"/>
              </a:defRPr>
            </a:lvl1pPr>
          </a:lstStyle>
          <a:p>
            <a:r>
              <a:rPr lang="en-GB" noProof="0" dirty="0"/>
              <a:t>Agenda</a:t>
            </a:r>
          </a:p>
        </p:txBody>
      </p:sp>
      <p:sp>
        <p:nvSpPr>
          <p:cNvPr id="12" name="Text Placeholder 5">
            <a:extLst>
              <a:ext uri="{FF2B5EF4-FFF2-40B4-BE49-F238E27FC236}">
                <a16:creationId xmlns:a16="http://schemas.microsoft.com/office/drawing/2014/main" id="{59679DA7-92D3-1677-4DEC-53EF43A7C203}"/>
              </a:ext>
            </a:extLst>
          </p:cNvPr>
          <p:cNvSpPr>
            <a:spLocks noGrp="1"/>
          </p:cNvSpPr>
          <p:nvPr>
            <p:ph type="body" sz="quarter" idx="15" hasCustomPrompt="1"/>
          </p:nvPr>
        </p:nvSpPr>
        <p:spPr>
          <a:xfrm>
            <a:off x="3368599" y="759486"/>
            <a:ext cx="7305742" cy="369332"/>
          </a:xfrm>
        </p:spPr>
        <p:txBody>
          <a:bodyPr wrap="square">
            <a:spAutoFit/>
          </a:bodyPr>
          <a:lstStyle>
            <a:lvl1pPr marL="648000" indent="-648000">
              <a:lnSpc>
                <a:spcPct val="100000"/>
              </a:lnSpc>
              <a:spcBef>
                <a:spcPts val="0"/>
              </a:spcBef>
              <a:buFont typeface="+mj-lt"/>
              <a:buAutoNum type="arabicPeriod"/>
              <a:defRPr sz="2400">
                <a:solidFill>
                  <a:schemeClr val="bg1"/>
                </a:solidFill>
                <a:latin typeface="+mn-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noProof="0" dirty="0"/>
              <a:t>Click to add agenda – font size DB Regular 24 pt</a:t>
            </a:r>
          </a:p>
        </p:txBody>
      </p:sp>
      <p:sp>
        <p:nvSpPr>
          <p:cNvPr id="4" name="TextBox 3">
            <a:extLst>
              <a:ext uri="{FF2B5EF4-FFF2-40B4-BE49-F238E27FC236}">
                <a16:creationId xmlns:a16="http://schemas.microsoft.com/office/drawing/2014/main" id="{F5C1C2D5-649B-1BAB-ACC3-BA426EB69325}"/>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bg1"/>
                </a:solidFill>
                <a:latin typeface="+mn-lt"/>
              </a:rPr>
              <a:t>Danske Bank</a:t>
            </a:r>
          </a:p>
        </p:txBody>
      </p:sp>
      <p:sp>
        <p:nvSpPr>
          <p:cNvPr id="7" name="TextBox 6">
            <a:extLst>
              <a:ext uri="{FF2B5EF4-FFF2-40B4-BE49-F238E27FC236}">
                <a16:creationId xmlns:a16="http://schemas.microsoft.com/office/drawing/2014/main" id="{D644F6CF-0B96-935B-A7BF-BEEF61D14A7A}"/>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bg1"/>
                </a:solidFill>
                <a:latin typeface="+mn-lt"/>
              </a:rPr>
              <a:t>‹#›</a:t>
            </a:fld>
            <a:endParaRPr lang="en-GB" sz="700" noProof="0" dirty="0">
              <a:solidFill>
                <a:schemeClr val="bg1"/>
              </a:solidFill>
              <a:latin typeface="+mn-lt"/>
            </a:endParaRPr>
          </a:p>
        </p:txBody>
      </p:sp>
      <p:grpSp>
        <p:nvGrpSpPr>
          <p:cNvPr id="5" name="Danske Progress Bar">
            <a:extLst>
              <a:ext uri="{FF2B5EF4-FFF2-40B4-BE49-F238E27FC236}">
                <a16:creationId xmlns:a16="http://schemas.microsoft.com/office/drawing/2014/main" id="{0349DB4E-1504-917F-BF63-D94017DC34A9}"/>
              </a:ext>
            </a:extLst>
          </p:cNvPr>
          <p:cNvGrpSpPr>
            <a:grpSpLocks noChangeAspect="1"/>
          </p:cNvGrpSpPr>
          <p:nvPr userDrawn="1"/>
        </p:nvGrpSpPr>
        <p:grpSpPr>
          <a:xfrm>
            <a:off x="10851800" y="404200"/>
            <a:ext cx="756000" cy="180000"/>
            <a:chOff x="583202" y="3552550"/>
            <a:chExt cx="910800" cy="216000"/>
          </a:xfrm>
        </p:grpSpPr>
        <p:sp>
          <p:nvSpPr>
            <p:cNvPr id="6" name="Rectangle 5">
              <a:extLst>
                <a:ext uri="{FF2B5EF4-FFF2-40B4-BE49-F238E27FC236}">
                  <a16:creationId xmlns:a16="http://schemas.microsoft.com/office/drawing/2014/main" id="{5EAD45CF-3930-BC84-7B15-F152D6EFC888}"/>
                </a:ext>
              </a:extLst>
            </p:cNvPr>
            <p:cNvSpPr/>
            <p:nvPr userDrawn="1"/>
          </p:nvSpPr>
          <p:spPr>
            <a:xfrm>
              <a:off x="583202" y="3552550"/>
              <a:ext cx="910800" cy="216000"/>
            </a:xfrm>
            <a:prstGeom prst="rect">
              <a:avLst/>
            </a:prstGeom>
            <a:solidFill>
              <a:srgbClr val="002346"/>
            </a:solidFill>
            <a:ln w="1143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8" name="Rectangle 7">
              <a:extLst>
                <a:ext uri="{FF2B5EF4-FFF2-40B4-BE49-F238E27FC236}">
                  <a16:creationId xmlns:a16="http://schemas.microsoft.com/office/drawing/2014/main" id="{DDE3CDD2-506E-DCE1-1E9C-0407D3D66552}"/>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Tree>
    <p:extLst>
      <p:ext uri="{BB962C8B-B14F-4D97-AF65-F5344CB8AC3E}">
        <p14:creationId xmlns:p14="http://schemas.microsoft.com/office/powerpoint/2010/main" val="240233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Agenda">
    <p:bg>
      <p:bgPr>
        <a:solidFill>
          <a:srgbClr val="EBEBE6"/>
        </a:solidFill>
        <a:effectLst/>
      </p:bgPr>
    </p:bg>
    <p:spTree>
      <p:nvGrpSpPr>
        <p:cNvPr id="1" name=""/>
        <p:cNvGrpSpPr/>
        <p:nvPr/>
      </p:nvGrpSpPr>
      <p:grpSpPr>
        <a:xfrm>
          <a:off x="0" y="0"/>
          <a:ext cx="0" cy="0"/>
          <a:chOff x="0" y="0"/>
          <a:chExt cx="0" cy="0"/>
        </a:xfrm>
      </p:grpSpPr>
      <p:sp>
        <p:nvSpPr>
          <p:cNvPr id="3" name="Holder 2">
            <a:extLst>
              <a:ext uri="{FF2B5EF4-FFF2-40B4-BE49-F238E27FC236}">
                <a16:creationId xmlns:a16="http://schemas.microsoft.com/office/drawing/2014/main" id="{966000AC-5D48-538B-32A5-11DDA3E89591}"/>
              </a:ext>
            </a:extLst>
          </p:cNvPr>
          <p:cNvSpPr>
            <a:spLocks noGrp="1"/>
          </p:cNvSpPr>
          <p:nvPr>
            <p:ph type="title" hasCustomPrompt="1"/>
          </p:nvPr>
        </p:nvSpPr>
        <p:spPr>
          <a:xfrm>
            <a:off x="583200" y="759486"/>
            <a:ext cx="1070610" cy="391160"/>
          </a:xfrm>
          <a:prstGeom prst="rect">
            <a:avLst/>
          </a:prstGeom>
        </p:spPr>
        <p:txBody>
          <a:bodyPr wrap="square" lIns="0" tIns="0" rIns="0" bIns="0" anchor="t">
            <a:noAutofit/>
          </a:bodyPr>
          <a:lstStyle>
            <a:lvl1pPr>
              <a:lnSpc>
                <a:spcPct val="100000"/>
              </a:lnSpc>
              <a:defRPr sz="2400" b="0" i="0">
                <a:solidFill>
                  <a:srgbClr val="002346"/>
                </a:solidFill>
                <a:latin typeface="+mj-lt"/>
                <a:cs typeface="DanskeRegular"/>
              </a:defRPr>
            </a:lvl1pPr>
          </a:lstStyle>
          <a:p>
            <a:r>
              <a:rPr lang="en-GB" noProof="0" dirty="0"/>
              <a:t>Agenda</a:t>
            </a:r>
          </a:p>
        </p:txBody>
      </p:sp>
      <p:sp>
        <p:nvSpPr>
          <p:cNvPr id="4" name="Text Placeholder 5">
            <a:extLst>
              <a:ext uri="{FF2B5EF4-FFF2-40B4-BE49-F238E27FC236}">
                <a16:creationId xmlns:a16="http://schemas.microsoft.com/office/drawing/2014/main" id="{F87E6A11-8417-5C18-0C82-1F28C43E3A14}"/>
              </a:ext>
            </a:extLst>
          </p:cNvPr>
          <p:cNvSpPr>
            <a:spLocks noGrp="1"/>
          </p:cNvSpPr>
          <p:nvPr>
            <p:ph type="body" sz="quarter" idx="15" hasCustomPrompt="1"/>
          </p:nvPr>
        </p:nvSpPr>
        <p:spPr>
          <a:xfrm>
            <a:off x="3368599" y="759485"/>
            <a:ext cx="7305742" cy="369332"/>
          </a:xfrm>
        </p:spPr>
        <p:txBody>
          <a:bodyPr wrap="square">
            <a:spAutoFit/>
          </a:bodyPr>
          <a:lstStyle>
            <a:lvl1pPr marL="648000" indent="-648000">
              <a:lnSpc>
                <a:spcPct val="100000"/>
              </a:lnSpc>
              <a:spcBef>
                <a:spcPts val="0"/>
              </a:spcBef>
              <a:buFont typeface="+mj-lt"/>
              <a:buAutoNum type="arabicPeriod"/>
              <a:defRPr sz="2400">
                <a:solidFill>
                  <a:srgbClr val="002346"/>
                </a:solidFill>
                <a:latin typeface="+mn-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noProof="0" dirty="0"/>
              <a:t>Click to add agenda – font size DB Regular 24 pt</a:t>
            </a:r>
          </a:p>
        </p:txBody>
      </p:sp>
      <p:grpSp>
        <p:nvGrpSpPr>
          <p:cNvPr id="6" name="Danske Progress Bar">
            <a:extLst>
              <a:ext uri="{FF2B5EF4-FFF2-40B4-BE49-F238E27FC236}">
                <a16:creationId xmlns:a16="http://schemas.microsoft.com/office/drawing/2014/main" id="{DA9EAFD0-C645-29A6-79BC-4E59AD35B36F}"/>
              </a:ext>
            </a:extLst>
          </p:cNvPr>
          <p:cNvGrpSpPr>
            <a:grpSpLocks noChangeAspect="1"/>
          </p:cNvGrpSpPr>
          <p:nvPr userDrawn="1"/>
        </p:nvGrpSpPr>
        <p:grpSpPr>
          <a:xfrm>
            <a:off x="10848800" y="404200"/>
            <a:ext cx="756000" cy="180000"/>
            <a:chOff x="3635411" y="3012498"/>
            <a:chExt cx="759000" cy="180000"/>
          </a:xfrm>
        </p:grpSpPr>
        <p:grpSp>
          <p:nvGrpSpPr>
            <p:cNvPr id="7" name="Group 6">
              <a:extLst>
                <a:ext uri="{FF2B5EF4-FFF2-40B4-BE49-F238E27FC236}">
                  <a16:creationId xmlns:a16="http://schemas.microsoft.com/office/drawing/2014/main" id="{72D3C334-527A-883C-29CB-71AD1FE1A74D}"/>
                </a:ext>
              </a:extLst>
            </p:cNvPr>
            <p:cNvGrpSpPr/>
            <p:nvPr/>
          </p:nvGrpSpPr>
          <p:grpSpPr>
            <a:xfrm>
              <a:off x="3635411" y="3012498"/>
              <a:ext cx="759000" cy="180000"/>
              <a:chOff x="583202" y="3552550"/>
              <a:chExt cx="910800" cy="216000"/>
            </a:xfrm>
          </p:grpSpPr>
          <p:sp>
            <p:nvSpPr>
              <p:cNvPr id="11" name="Rectangle 10">
                <a:extLst>
                  <a:ext uri="{FF2B5EF4-FFF2-40B4-BE49-F238E27FC236}">
                    <a16:creationId xmlns:a16="http://schemas.microsoft.com/office/drawing/2014/main" id="{FEA5E331-FD15-E16C-D4DF-7AA0B20431F2}"/>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2" name="Rectangle 11">
                <a:extLst>
                  <a:ext uri="{FF2B5EF4-FFF2-40B4-BE49-F238E27FC236}">
                    <a16:creationId xmlns:a16="http://schemas.microsoft.com/office/drawing/2014/main" id="{DA5BF7FD-2C27-C4CD-14C4-4F1C5DCD0951}"/>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0" name="Rectangle 9">
              <a:extLst>
                <a:ext uri="{FF2B5EF4-FFF2-40B4-BE49-F238E27FC236}">
                  <a16:creationId xmlns:a16="http://schemas.microsoft.com/office/drawing/2014/main" id="{06CC74DB-16E9-B4FE-3259-170E5DF6B521}"/>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107173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Breaker A with picture">
    <p:bg>
      <p:bgPr>
        <a:solidFill>
          <a:schemeClr val="tx2"/>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7A30285C-2C9E-E6FC-7748-88BD0EE001CE}"/>
              </a:ext>
            </a:extLst>
          </p:cNvPr>
          <p:cNvSpPr>
            <a:spLocks noGrp="1"/>
          </p:cNvSpPr>
          <p:nvPr>
            <p:ph type="pic" sz="quarter" idx="14" hasCustomPrompt="1"/>
          </p:nvPr>
        </p:nvSpPr>
        <p:spPr>
          <a:xfrm>
            <a:off x="0" y="0"/>
            <a:ext cx="12193206" cy="6858000"/>
          </a:xfrm>
          <a:noFill/>
        </p:spPr>
        <p:txBody>
          <a:bodyPr/>
          <a:lstStyle>
            <a:lvl1pPr>
              <a:defRPr/>
            </a:lvl1pPr>
          </a:lstStyle>
          <a:p>
            <a:r>
              <a:rPr lang="en-GB" noProof="0" dirty="0"/>
              <a:t> </a:t>
            </a:r>
          </a:p>
        </p:txBody>
      </p:sp>
      <p:sp>
        <p:nvSpPr>
          <p:cNvPr id="5" name="Text Placeholder 5">
            <a:extLst>
              <a:ext uri="{FF2B5EF4-FFF2-40B4-BE49-F238E27FC236}">
                <a16:creationId xmlns:a16="http://schemas.microsoft.com/office/drawing/2014/main" id="{E064EF4C-EBBF-687C-DF19-3725F0A9E6C4}"/>
              </a:ext>
            </a:extLst>
          </p:cNvPr>
          <p:cNvSpPr>
            <a:spLocks noGrp="1"/>
          </p:cNvSpPr>
          <p:nvPr>
            <p:ph type="body" sz="quarter" idx="10" hasCustomPrompt="1"/>
          </p:nvPr>
        </p:nvSpPr>
        <p:spPr>
          <a:xfrm>
            <a:off x="2449522" y="3152001"/>
            <a:ext cx="7292958" cy="553998"/>
          </a:xfrm>
        </p:spPr>
        <p:txBody>
          <a:bodyPr wrap="square" anchor="ctr">
            <a:spAutoFit/>
          </a:bodyPr>
          <a:lstStyle>
            <a:lvl1pPr algn="ctr">
              <a:lnSpc>
                <a:spcPct val="100000"/>
              </a:lnSpc>
              <a:buFontTx/>
              <a:buNone/>
              <a:defRPr sz="3600">
                <a:solidFill>
                  <a:schemeClr val="bg1"/>
                </a:solidFill>
                <a:latin typeface="+mj-lt"/>
              </a:defRPr>
            </a:lvl1pPr>
            <a:lvl2pPr marL="0" indent="0">
              <a:buFontTx/>
              <a:buNone/>
              <a:defRPr sz="3600"/>
            </a:lvl2pPr>
            <a:lvl3pPr marL="188550" indent="0">
              <a:buFontTx/>
              <a:buNone/>
              <a:defRPr sz="3600"/>
            </a:lvl3pPr>
            <a:lvl4pPr marL="368550" indent="0">
              <a:buFontTx/>
              <a:buNone/>
              <a:defRPr sz="3600"/>
            </a:lvl4pPr>
            <a:lvl5pPr marL="548550" indent="0">
              <a:buFontTx/>
              <a:buNone/>
              <a:defRPr sz="3600"/>
            </a:lvl5pPr>
          </a:lstStyle>
          <a:p>
            <a:pPr lvl="0"/>
            <a:r>
              <a:rPr lang="en-GB" noProof="0" dirty="0"/>
              <a:t>Click to add breaker title 36 pt</a:t>
            </a:r>
          </a:p>
        </p:txBody>
      </p:sp>
      <p:sp>
        <p:nvSpPr>
          <p:cNvPr id="3" name="TextBox 2">
            <a:extLst>
              <a:ext uri="{FF2B5EF4-FFF2-40B4-BE49-F238E27FC236}">
                <a16:creationId xmlns:a16="http://schemas.microsoft.com/office/drawing/2014/main" id="{8801D22E-5581-8623-6C46-6219F0D869B2}"/>
              </a:ext>
            </a:extLst>
          </p:cNvPr>
          <p:cNvSpPr txBox="1"/>
          <p:nvPr userDrawn="1"/>
        </p:nvSpPr>
        <p:spPr>
          <a:xfrm>
            <a:off x="2400511" y="-793384"/>
            <a:ext cx="7390979" cy="699404"/>
          </a:xfrm>
          <a:prstGeom prst="rect">
            <a:avLst/>
          </a:prstGeom>
          <a:noFill/>
        </p:spPr>
        <p:txBody>
          <a:bodyPr wrap="none" lIns="72000" tIns="72000" rIns="72000" bIns="72000" rtlCol="0">
            <a:spAutoFit/>
          </a:bodyPr>
          <a:lstStyle/>
          <a:p>
            <a:pPr marL="216000" indent="-216000">
              <a:lnSpc>
                <a:spcPct val="100000"/>
              </a:lnSpc>
              <a:spcBef>
                <a:spcPts val="0"/>
              </a:spcBef>
              <a:buClrTx/>
              <a:buFont typeface="+mj-lt"/>
              <a:buAutoNum type="arabicPeriod"/>
            </a:pPr>
            <a:r>
              <a:rPr lang="en-GB" sz="1200" noProof="0" dirty="0">
                <a:solidFill>
                  <a:srgbClr val="D7411E"/>
                </a:solidFill>
                <a:latin typeface="+mn-lt"/>
              </a:rPr>
              <a:t>Enter your text in the text placeholder, then move the text placeholder to access the image button.</a:t>
            </a:r>
          </a:p>
          <a:p>
            <a:pPr marL="216000" indent="-216000">
              <a:lnSpc>
                <a:spcPct val="100000"/>
              </a:lnSpc>
              <a:spcBef>
                <a:spcPts val="0"/>
              </a:spcBef>
              <a:buClrTx/>
              <a:buFont typeface="+mj-lt"/>
              <a:buAutoNum type="arabicPeriod"/>
            </a:pPr>
            <a:r>
              <a:rPr lang="en-GB" sz="1200" noProof="0" dirty="0">
                <a:solidFill>
                  <a:srgbClr val="D7411E"/>
                </a:solidFill>
                <a:latin typeface="+mn-lt"/>
              </a:rPr>
              <a:t>Click on the button to insert your image.</a:t>
            </a:r>
          </a:p>
          <a:p>
            <a:pPr marL="216000" indent="-216000">
              <a:lnSpc>
                <a:spcPct val="100000"/>
              </a:lnSpc>
              <a:spcBef>
                <a:spcPts val="0"/>
              </a:spcBef>
              <a:buClrTx/>
              <a:buFont typeface="+mj-lt"/>
              <a:buAutoNum type="arabicPeriod"/>
            </a:pPr>
            <a:r>
              <a:rPr lang="en-GB" sz="1200" noProof="0" dirty="0">
                <a:solidFill>
                  <a:srgbClr val="D7411E"/>
                </a:solidFill>
                <a:latin typeface="+mn-lt"/>
              </a:rPr>
              <a:t>After inserting the image, apply the "Reset" option from the "Home" tab in the "Slides" group.</a:t>
            </a:r>
          </a:p>
        </p:txBody>
      </p:sp>
      <p:sp>
        <p:nvSpPr>
          <p:cNvPr id="8" name="TextBox 7">
            <a:extLst>
              <a:ext uri="{FF2B5EF4-FFF2-40B4-BE49-F238E27FC236}">
                <a16:creationId xmlns:a16="http://schemas.microsoft.com/office/drawing/2014/main" id="{81E72A8F-B34B-2367-D238-7C15073F3030}"/>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bg1"/>
                </a:solidFill>
                <a:latin typeface="+mn-lt"/>
              </a:rPr>
              <a:t>Danske Bank</a:t>
            </a:r>
          </a:p>
        </p:txBody>
      </p:sp>
      <p:sp>
        <p:nvSpPr>
          <p:cNvPr id="11" name="TextBox 10">
            <a:extLst>
              <a:ext uri="{FF2B5EF4-FFF2-40B4-BE49-F238E27FC236}">
                <a16:creationId xmlns:a16="http://schemas.microsoft.com/office/drawing/2014/main" id="{46D09CB6-D04C-BB55-CFF9-D5A2B96F3A3C}"/>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bg1"/>
                </a:solidFill>
                <a:latin typeface="+mn-lt"/>
              </a:rPr>
              <a:t>‹#›</a:t>
            </a:fld>
            <a:endParaRPr lang="en-GB" sz="700" noProof="0" dirty="0">
              <a:solidFill>
                <a:schemeClr val="bg1"/>
              </a:solidFill>
              <a:latin typeface="+mn-lt"/>
            </a:endParaRPr>
          </a:p>
        </p:txBody>
      </p:sp>
      <p:sp>
        <p:nvSpPr>
          <p:cNvPr id="4" name="Danske Progress Bar">
            <a:extLst>
              <a:ext uri="{FF2B5EF4-FFF2-40B4-BE49-F238E27FC236}">
                <a16:creationId xmlns:a16="http://schemas.microsoft.com/office/drawing/2014/main" id="{777EE701-6B37-B6B6-DEF0-0A96819E370E}"/>
              </a:ext>
            </a:extLst>
          </p:cNvPr>
          <p:cNvSpPr>
            <a:spLocks noGrp="1" noChangeAspect="1"/>
          </p:cNvSpPr>
          <p:nvPr>
            <p:ph type="pic" sz="quarter" idx="18" hasCustomPrompt="1"/>
          </p:nvPr>
        </p:nvSpPr>
        <p:spPr>
          <a:xfrm>
            <a:off x="10848800" y="404200"/>
            <a:ext cx="756000" cy="180000"/>
          </a:xfrm>
          <a:blipFill>
            <a:blip r:embed="rId2"/>
            <a:stretch>
              <a:fillRect/>
            </a:stretch>
          </a:blipFill>
        </p:spPr>
        <p:txBody>
          <a:bodyPr/>
          <a:lstStyle>
            <a:lvl1pPr>
              <a:defRPr/>
            </a:lvl1pPr>
          </a:lstStyle>
          <a:p>
            <a:r>
              <a:rPr lang="en-US" dirty="0"/>
              <a:t> </a:t>
            </a:r>
          </a:p>
        </p:txBody>
      </p:sp>
    </p:spTree>
    <p:extLst>
      <p:ext uri="{BB962C8B-B14F-4D97-AF65-F5344CB8AC3E}">
        <p14:creationId xmlns:p14="http://schemas.microsoft.com/office/powerpoint/2010/main" val="104946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Breaker B with pattern">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27B3EED9-E1D6-B5E1-4905-4321E58DE3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5">
            <a:extLst>
              <a:ext uri="{FF2B5EF4-FFF2-40B4-BE49-F238E27FC236}">
                <a16:creationId xmlns:a16="http://schemas.microsoft.com/office/drawing/2014/main" id="{1175D23D-0D6C-A958-E86F-EE6BD7491516}"/>
              </a:ext>
            </a:extLst>
          </p:cNvPr>
          <p:cNvSpPr>
            <a:spLocks noGrp="1"/>
          </p:cNvSpPr>
          <p:nvPr>
            <p:ph type="body" sz="quarter" idx="10" hasCustomPrompt="1"/>
          </p:nvPr>
        </p:nvSpPr>
        <p:spPr>
          <a:xfrm>
            <a:off x="2449521" y="3152001"/>
            <a:ext cx="7292958" cy="553998"/>
          </a:xfrm>
        </p:spPr>
        <p:txBody>
          <a:bodyPr wrap="square" anchor="ctr">
            <a:spAutoFit/>
          </a:bodyPr>
          <a:lstStyle>
            <a:lvl1pPr algn="ctr">
              <a:lnSpc>
                <a:spcPct val="100000"/>
              </a:lnSpc>
              <a:buFontTx/>
              <a:buNone/>
              <a:defRPr sz="3600">
                <a:latin typeface="+mj-lt"/>
              </a:defRPr>
            </a:lvl1pPr>
            <a:lvl2pPr marL="0" indent="0">
              <a:buFontTx/>
              <a:buNone/>
              <a:defRPr sz="3600"/>
            </a:lvl2pPr>
            <a:lvl3pPr marL="188550" indent="0">
              <a:buFontTx/>
              <a:buNone/>
              <a:defRPr sz="3600"/>
            </a:lvl3pPr>
            <a:lvl4pPr marL="368550" indent="0">
              <a:buFontTx/>
              <a:buNone/>
              <a:defRPr sz="3600"/>
            </a:lvl4pPr>
            <a:lvl5pPr marL="548550" indent="0">
              <a:buFontTx/>
              <a:buNone/>
              <a:defRPr sz="3600"/>
            </a:lvl5pPr>
          </a:lstStyle>
          <a:p>
            <a:pPr lvl="0"/>
            <a:r>
              <a:rPr lang="en-GB" noProof="0" dirty="0"/>
              <a:t>Click to add breaker title 36 pt</a:t>
            </a:r>
          </a:p>
        </p:txBody>
      </p:sp>
      <p:sp>
        <p:nvSpPr>
          <p:cNvPr id="7" name="TextBox 6">
            <a:extLst>
              <a:ext uri="{FF2B5EF4-FFF2-40B4-BE49-F238E27FC236}">
                <a16:creationId xmlns:a16="http://schemas.microsoft.com/office/drawing/2014/main" id="{F9B886BE-AB98-A224-55BF-72B049BBF122}"/>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tx1"/>
                </a:solidFill>
                <a:latin typeface="+mn-lt"/>
              </a:rPr>
              <a:t>Danske Bank</a:t>
            </a:r>
          </a:p>
        </p:txBody>
      </p:sp>
      <p:sp>
        <p:nvSpPr>
          <p:cNvPr id="9" name="TextBox 8">
            <a:extLst>
              <a:ext uri="{FF2B5EF4-FFF2-40B4-BE49-F238E27FC236}">
                <a16:creationId xmlns:a16="http://schemas.microsoft.com/office/drawing/2014/main" id="{D25269F1-24EC-52EB-2C3A-ADF3810EA0BD}"/>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tx1"/>
                </a:solidFill>
                <a:latin typeface="+mn-lt"/>
              </a:rPr>
              <a:t>‹#›</a:t>
            </a:fld>
            <a:endParaRPr lang="en-GB" sz="700" noProof="0" dirty="0">
              <a:solidFill>
                <a:schemeClr val="tx1"/>
              </a:solidFill>
              <a:latin typeface="+mn-lt"/>
            </a:endParaRPr>
          </a:p>
        </p:txBody>
      </p:sp>
      <p:grpSp>
        <p:nvGrpSpPr>
          <p:cNvPr id="5" name="Danske Progress Bar">
            <a:extLst>
              <a:ext uri="{FF2B5EF4-FFF2-40B4-BE49-F238E27FC236}">
                <a16:creationId xmlns:a16="http://schemas.microsoft.com/office/drawing/2014/main" id="{D1C04E31-8336-B425-A8E6-EF9C8054C414}"/>
              </a:ext>
            </a:extLst>
          </p:cNvPr>
          <p:cNvGrpSpPr>
            <a:grpSpLocks noChangeAspect="1"/>
          </p:cNvGrpSpPr>
          <p:nvPr userDrawn="1"/>
        </p:nvGrpSpPr>
        <p:grpSpPr>
          <a:xfrm>
            <a:off x="10848800" y="404200"/>
            <a:ext cx="756000" cy="180000"/>
            <a:chOff x="3635411" y="3012498"/>
            <a:chExt cx="759000" cy="180000"/>
          </a:xfrm>
        </p:grpSpPr>
        <p:grpSp>
          <p:nvGrpSpPr>
            <p:cNvPr id="10" name="Group 9">
              <a:extLst>
                <a:ext uri="{FF2B5EF4-FFF2-40B4-BE49-F238E27FC236}">
                  <a16:creationId xmlns:a16="http://schemas.microsoft.com/office/drawing/2014/main" id="{021824F3-69ED-47EC-693B-E01EF6A5C4ED}"/>
                </a:ext>
              </a:extLst>
            </p:cNvPr>
            <p:cNvGrpSpPr/>
            <p:nvPr/>
          </p:nvGrpSpPr>
          <p:grpSpPr>
            <a:xfrm>
              <a:off x="3635411" y="3012498"/>
              <a:ext cx="759000" cy="180000"/>
              <a:chOff x="583202" y="3552550"/>
              <a:chExt cx="910800" cy="216000"/>
            </a:xfrm>
          </p:grpSpPr>
          <p:sp>
            <p:nvSpPr>
              <p:cNvPr id="13" name="Rectangle 12">
                <a:extLst>
                  <a:ext uri="{FF2B5EF4-FFF2-40B4-BE49-F238E27FC236}">
                    <a16:creationId xmlns:a16="http://schemas.microsoft.com/office/drawing/2014/main" id="{B8D6E813-1A5F-21DE-2D4D-65D522A272DE}"/>
                  </a:ext>
                </a:extLst>
              </p:cNvPr>
              <p:cNvSpPr/>
              <p:nvPr userDrawn="1"/>
            </p:nvSpPr>
            <p:spPr>
              <a:xfrm>
                <a:off x="583202" y="3552550"/>
                <a:ext cx="910800" cy="216000"/>
              </a:xfrm>
              <a:prstGeom prst="rect">
                <a:avLst/>
              </a:prstGeom>
              <a:solidFill>
                <a:srgbClr val="002346"/>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4" name="Rectangle 13">
                <a:extLst>
                  <a:ext uri="{FF2B5EF4-FFF2-40B4-BE49-F238E27FC236}">
                    <a16:creationId xmlns:a16="http://schemas.microsoft.com/office/drawing/2014/main" id="{B810A09F-AE21-0E22-8878-AF4E525B9A65}"/>
                  </a:ext>
                </a:extLst>
              </p:cNvPr>
              <p:cNvSpPr/>
              <p:nvPr userDrawn="1"/>
            </p:nvSpPr>
            <p:spPr>
              <a:xfrm>
                <a:off x="1149350" y="3552550"/>
                <a:ext cx="344651" cy="21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grpSp>
        <p:sp>
          <p:nvSpPr>
            <p:cNvPr id="12" name="Rectangle 11">
              <a:extLst>
                <a:ext uri="{FF2B5EF4-FFF2-40B4-BE49-F238E27FC236}">
                  <a16:creationId xmlns:a16="http://schemas.microsoft.com/office/drawing/2014/main" id="{AE2DEFC6-81E7-FBF6-7528-A18C41F6601D}"/>
                </a:ext>
              </a:extLst>
            </p:cNvPr>
            <p:cNvSpPr/>
            <p:nvPr/>
          </p:nvSpPr>
          <p:spPr>
            <a:xfrm>
              <a:off x="3635411" y="3012498"/>
              <a:ext cx="759000" cy="180000"/>
            </a:xfrm>
            <a:prstGeom prst="rect">
              <a:avLst/>
            </a:prstGeom>
            <a:noFill/>
            <a:ln w="11430">
              <a:solidFill>
                <a:srgbClr val="0023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grpSp>
    </p:spTree>
    <p:extLst>
      <p:ext uri="{BB962C8B-B14F-4D97-AF65-F5344CB8AC3E}">
        <p14:creationId xmlns:p14="http://schemas.microsoft.com/office/powerpoint/2010/main" val="33399307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D8C4D-A840-26BD-0043-794A944ADB4E}"/>
              </a:ext>
            </a:extLst>
          </p:cNvPr>
          <p:cNvSpPr>
            <a:spLocks noGrp="1"/>
          </p:cNvSpPr>
          <p:nvPr>
            <p:ph type="title"/>
          </p:nvPr>
        </p:nvSpPr>
        <p:spPr>
          <a:xfrm>
            <a:off x="584200" y="759487"/>
            <a:ext cx="11023600" cy="747394"/>
          </a:xfrm>
          <a:prstGeom prst="rect">
            <a:avLst/>
          </a:prstGeom>
        </p:spPr>
        <p:txBody>
          <a:bodyPr vert="horz" lIns="0" tIns="0" rIns="0" bIns="0" rtlCol="0" anchor="ctr">
            <a:noAutofit/>
          </a:bodyPr>
          <a:lstStyle/>
          <a:p>
            <a:r>
              <a:rPr lang="en-GB" noProof="0" dirty="0"/>
              <a:t>Click to add slide title – font size DB Regular 24</a:t>
            </a:r>
            <a:br>
              <a:rPr lang="en-GB" noProof="0" dirty="0"/>
            </a:br>
            <a:r>
              <a:rPr lang="en-GB" noProof="0" dirty="0"/>
              <a:t>Max two lines</a:t>
            </a:r>
          </a:p>
        </p:txBody>
      </p:sp>
      <p:sp>
        <p:nvSpPr>
          <p:cNvPr id="100" name="Text Placeholder 2">
            <a:extLst>
              <a:ext uri="{FF2B5EF4-FFF2-40B4-BE49-F238E27FC236}">
                <a16:creationId xmlns:a16="http://schemas.microsoft.com/office/drawing/2014/main" id="{31A21913-CA64-3A70-A94F-8AB4B01EEDDD}"/>
              </a:ext>
            </a:extLst>
          </p:cNvPr>
          <p:cNvSpPr>
            <a:spLocks noGrp="1"/>
          </p:cNvSpPr>
          <p:nvPr>
            <p:ph type="body" idx="1"/>
          </p:nvPr>
        </p:nvSpPr>
        <p:spPr>
          <a:xfrm>
            <a:off x="584200" y="1816100"/>
            <a:ext cx="11023600" cy="4457700"/>
          </a:xfrm>
          <a:prstGeom prst="rect">
            <a:avLst/>
          </a:prstGeom>
        </p:spPr>
        <p:txBody>
          <a:bodyPr vert="horz" wrap="square" lIns="0" tIns="0" rIns="0" bIns="0" rtlCol="0">
            <a:noAutofit/>
          </a:bodyPr>
          <a:lstStyle/>
          <a:p>
            <a:pPr lvl="0"/>
            <a:r>
              <a:rPr lang="en-GB" noProof="0" dirty="0"/>
              <a:t>Click to edit Master text styles 14 pt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Box 3">
            <a:extLst>
              <a:ext uri="{FF2B5EF4-FFF2-40B4-BE49-F238E27FC236}">
                <a16:creationId xmlns:a16="http://schemas.microsoft.com/office/drawing/2014/main" id="{07C81C74-6CE3-3A15-8E7B-63995CC3A83F}"/>
              </a:ext>
            </a:extLst>
          </p:cNvPr>
          <p:cNvSpPr txBox="1"/>
          <p:nvPr userDrawn="1"/>
        </p:nvSpPr>
        <p:spPr>
          <a:xfrm>
            <a:off x="10340270" y="6464300"/>
            <a:ext cx="888206" cy="107722"/>
          </a:xfrm>
          <a:prstGeom prst="rect">
            <a:avLst/>
          </a:prstGeom>
          <a:noFill/>
        </p:spPr>
        <p:txBody>
          <a:bodyPr wrap="square" lIns="0" tIns="0" rIns="0" bIns="0" rtlCol="0">
            <a:spAutoFit/>
          </a:bodyPr>
          <a:lstStyle/>
          <a:p>
            <a:pPr algn="r"/>
            <a:r>
              <a:rPr lang="en-GB" sz="700" noProof="0" dirty="0">
                <a:solidFill>
                  <a:schemeClr val="tx1"/>
                </a:solidFill>
                <a:latin typeface="+mn-lt"/>
              </a:rPr>
              <a:t>Danske Bank</a:t>
            </a:r>
          </a:p>
        </p:txBody>
      </p:sp>
      <p:sp>
        <p:nvSpPr>
          <p:cNvPr id="8" name="TextBox 7">
            <a:extLst>
              <a:ext uri="{FF2B5EF4-FFF2-40B4-BE49-F238E27FC236}">
                <a16:creationId xmlns:a16="http://schemas.microsoft.com/office/drawing/2014/main" id="{563DAB2A-7FDA-3715-B01A-BC3A655E713F}"/>
              </a:ext>
            </a:extLst>
          </p:cNvPr>
          <p:cNvSpPr txBox="1"/>
          <p:nvPr userDrawn="1"/>
        </p:nvSpPr>
        <p:spPr>
          <a:xfrm>
            <a:off x="11407900" y="6464300"/>
            <a:ext cx="199900" cy="107722"/>
          </a:xfrm>
          <a:prstGeom prst="rect">
            <a:avLst/>
          </a:prstGeom>
          <a:noFill/>
        </p:spPr>
        <p:txBody>
          <a:bodyPr wrap="square" lIns="0" tIns="0" rIns="0" bIns="0" rtlCol="0">
            <a:spAutoFit/>
          </a:bodyPr>
          <a:lstStyle/>
          <a:p>
            <a:pPr algn="r"/>
            <a:fld id="{E3239B2C-98F8-4C1E-9839-3A60719FBE17}" type="slidenum">
              <a:rPr lang="en-GB" sz="700" noProof="0" smtClean="0">
                <a:solidFill>
                  <a:schemeClr val="tx1"/>
                </a:solidFill>
                <a:latin typeface="+mn-lt"/>
              </a:rPr>
              <a:t>‹#›</a:t>
            </a:fld>
            <a:endParaRPr lang="en-GB" sz="700" noProof="0" dirty="0">
              <a:solidFill>
                <a:schemeClr val="tx1"/>
              </a:solidFill>
              <a:latin typeface="+mn-lt"/>
            </a:endParaRPr>
          </a:p>
        </p:txBody>
      </p:sp>
    </p:spTree>
    <p:extLst>
      <p:ext uri="{BB962C8B-B14F-4D97-AF65-F5344CB8AC3E}">
        <p14:creationId xmlns:p14="http://schemas.microsoft.com/office/powerpoint/2010/main" val="4155396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03"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Lst>
  <p:hf hdr="0" dt="0"/>
  <p:txStyles>
    <p:titleStyle>
      <a:lvl1pPr algn="l" defTabSz="914400" rtl="0" eaLnBrk="1" latinLnBrk="0" hangingPunct="1">
        <a:lnSpc>
          <a:spcPct val="100000"/>
        </a:lnSpc>
        <a:spcBef>
          <a:spcPct val="0"/>
        </a:spcBef>
        <a:buNone/>
        <a:defRPr sz="2400" kern="1200">
          <a:solidFill>
            <a:srgbClr val="002346"/>
          </a:solidFill>
          <a:latin typeface="+mj-lt"/>
          <a:ea typeface="DanskeRegular" panose="020B0604030504040204" pitchFamily="34" charset="0"/>
          <a:cs typeface="DanskeRegular" panose="020B0604030504040204" pitchFamily="34" charset="0"/>
        </a:defRPr>
      </a:lvl1pPr>
    </p:titleStyle>
    <p:bodyStyle>
      <a:lvl1pPr marL="0" indent="0" algn="l" defTabSz="914400" rtl="0" eaLnBrk="1" latinLnBrk="0" hangingPunct="1">
        <a:lnSpc>
          <a:spcPct val="100000"/>
        </a:lnSpc>
        <a:spcBef>
          <a:spcPts val="0"/>
        </a:spcBef>
        <a:buFont typeface="DanskeRegular" panose="020B0604020202020204" pitchFamily="34" charset="0"/>
        <a:buNone/>
        <a:defRPr sz="1400" kern="1200">
          <a:solidFill>
            <a:srgbClr val="002346"/>
          </a:solidFill>
          <a:latin typeface="+mn-lt"/>
          <a:ea typeface="DanskeRegular" panose="020B0604030504040204" pitchFamily="34" charset="0"/>
          <a:cs typeface="DanskeRegular" panose="020B0604030504040204" pitchFamily="34" charset="0"/>
        </a:defRPr>
      </a:lvl1pPr>
      <a:lvl2pPr marL="171450" indent="-171450" algn="l" defTabSz="914400" rtl="0" eaLnBrk="1" latinLnBrk="0" hangingPunct="1">
        <a:lnSpc>
          <a:spcPct val="100000"/>
        </a:lnSpc>
        <a:spcBef>
          <a:spcPts val="0"/>
        </a:spcBef>
        <a:buFont typeface="DanskeRegular" panose="020B0604020202020204" pitchFamily="34" charset="0"/>
        <a:buChar char="•"/>
        <a:defRPr sz="1400" kern="1200">
          <a:solidFill>
            <a:srgbClr val="002346"/>
          </a:solidFill>
          <a:latin typeface="+mn-lt"/>
          <a:ea typeface="DanskeRegular" panose="020B0604030504040204" pitchFamily="34" charset="0"/>
          <a:cs typeface="DanskeRegular" panose="020B0604030504040204" pitchFamily="34" charset="0"/>
        </a:defRPr>
      </a:lvl2pPr>
      <a:lvl3pPr marL="360000" indent="-171450" algn="l" defTabSz="914400" rtl="0" eaLnBrk="1" latinLnBrk="0" hangingPunct="1">
        <a:lnSpc>
          <a:spcPct val="100000"/>
        </a:lnSpc>
        <a:spcBef>
          <a:spcPts val="0"/>
        </a:spcBef>
        <a:buFont typeface="DanskeRegular" pitchFamily="2" charset="0"/>
        <a:buChar char="–"/>
        <a:defRPr sz="1400" kern="1200">
          <a:solidFill>
            <a:srgbClr val="002346"/>
          </a:solidFill>
          <a:latin typeface="+mn-lt"/>
          <a:ea typeface="DanskeRegular" panose="020B0604030504040204" pitchFamily="34" charset="0"/>
          <a:cs typeface="DanskeRegular" panose="020B0604030504040204" pitchFamily="34" charset="0"/>
        </a:defRPr>
      </a:lvl3pPr>
      <a:lvl4pPr marL="540000" indent="-171450" algn="l" defTabSz="914400" rtl="0" eaLnBrk="1" latinLnBrk="0" hangingPunct="1">
        <a:lnSpc>
          <a:spcPct val="100000"/>
        </a:lnSpc>
        <a:spcBef>
          <a:spcPts val="0"/>
        </a:spcBef>
        <a:buFont typeface="DanskeRegular" pitchFamily="2" charset="0"/>
        <a:buChar char="–"/>
        <a:defRPr sz="1400" kern="1200">
          <a:solidFill>
            <a:srgbClr val="002346"/>
          </a:solidFill>
          <a:latin typeface="+mn-lt"/>
          <a:ea typeface="DanskeRegular" panose="020B0604030504040204" pitchFamily="34" charset="0"/>
          <a:cs typeface="DanskeRegular" panose="020B0604030504040204" pitchFamily="34" charset="0"/>
        </a:defRPr>
      </a:lvl4pPr>
      <a:lvl5pPr marL="720000" indent="-171450" algn="l" defTabSz="914400" rtl="0" eaLnBrk="1" latinLnBrk="0" hangingPunct="1">
        <a:lnSpc>
          <a:spcPct val="100000"/>
        </a:lnSpc>
        <a:spcBef>
          <a:spcPts val="0"/>
        </a:spcBef>
        <a:buFont typeface="DanskeRegular" pitchFamily="2" charset="0"/>
        <a:buChar char="–"/>
        <a:defRPr sz="1400" kern="1200">
          <a:solidFill>
            <a:srgbClr val="002346"/>
          </a:solidFill>
          <a:latin typeface="+mn-lt"/>
          <a:ea typeface="DanskeRegular" panose="020B0604030504040204" pitchFamily="34" charset="0"/>
          <a:cs typeface="DanskeRegular" panose="020B0604030504040204" pitchFamily="34" charset="0"/>
        </a:defRPr>
      </a:lvl5pPr>
      <a:lvl6pPr marL="2514600" indent="-228600" algn="l" defTabSz="914400" rtl="0" eaLnBrk="1" latinLnBrk="0" hangingPunct="1">
        <a:lnSpc>
          <a:spcPct val="90000"/>
        </a:lnSpc>
        <a:spcBef>
          <a:spcPts val="500"/>
        </a:spcBef>
        <a:buFont typeface="DanskeRegular"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DanskeRegular"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DanskeRegular"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DanskeRegular"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65">
          <p15:clr>
            <a:srgbClr val="F26B43"/>
          </p15:clr>
        </p15:guide>
        <p15:guide id="3" pos="7315">
          <p15:clr>
            <a:srgbClr val="F26B43"/>
          </p15:clr>
        </p15:guide>
        <p15:guide id="5" orient="horz" pos="3952">
          <p15:clr>
            <a:srgbClr val="F26B43"/>
          </p15:clr>
        </p15:guide>
        <p15:guide id="6" orient="horz" pos="364">
          <p15:clr>
            <a:srgbClr val="F26B43"/>
          </p15:clr>
        </p15:guide>
        <p15:guide id="7" orient="horz" pos="1146">
          <p15:clr>
            <a:srgbClr val="F26B43"/>
          </p15:clr>
        </p15:guide>
        <p15:guide id="8" pos="7493">
          <p15:clr>
            <a:srgbClr val="F26B43"/>
          </p15:clr>
        </p15:guide>
        <p15:guide id="9" pos="182">
          <p15:clr>
            <a:srgbClr val="F26B43"/>
          </p15:clr>
        </p15:guide>
        <p15:guide id="10" orient="horz" pos="4069">
          <p15:clr>
            <a:srgbClr val="F26B43"/>
          </p15:clr>
        </p15:guide>
        <p15:guide id="11" orient="horz" pos="480">
          <p15:clr>
            <a:srgbClr val="F26B43"/>
          </p15:clr>
        </p15:guide>
        <p15:guide id="12" orient="horz"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969248-35EA-D176-F059-4BEA68384209}"/>
              </a:ext>
            </a:extLst>
          </p:cNvPr>
          <p:cNvSpPr>
            <a:spLocks noGrp="1"/>
          </p:cNvSpPr>
          <p:nvPr>
            <p:ph type="body" sz="quarter" idx="13"/>
          </p:nvPr>
        </p:nvSpPr>
        <p:spPr>
          <a:xfrm>
            <a:off x="3368599" y="3139200"/>
            <a:ext cx="7304740" cy="1107996"/>
          </a:xfrm>
        </p:spPr>
        <p:txBody>
          <a:bodyPr>
            <a:spAutoFit/>
          </a:bodyPr>
          <a:lstStyle/>
          <a:p>
            <a:r>
              <a:rPr lang="en-GB" dirty="0">
                <a:latin typeface="+mn-lt"/>
                <a:ea typeface="Verdana" panose="020B0604030504040204" pitchFamily="34" charset="0"/>
              </a:rPr>
              <a:t>Tilgængelighedsguide </a:t>
            </a:r>
            <a:r>
              <a:rPr lang="en-GB" dirty="0" err="1">
                <a:latin typeface="+mn-lt"/>
                <a:ea typeface="Verdana" panose="020B0604030504040204" pitchFamily="34" charset="0"/>
              </a:rPr>
              <a:t>på</a:t>
            </a:r>
            <a:r>
              <a:rPr lang="en-GB" dirty="0">
                <a:latin typeface="+mn-lt"/>
                <a:ea typeface="Verdana" panose="020B0604030504040204" pitchFamily="34" charset="0"/>
              </a:rPr>
              <a:t> </a:t>
            </a:r>
            <a:r>
              <a:rPr lang="en-GB" dirty="0" err="1">
                <a:latin typeface="+mn-lt"/>
                <a:ea typeface="Verdana" panose="020B0604030504040204" pitchFamily="34" charset="0"/>
              </a:rPr>
              <a:t>pengeautomater</a:t>
            </a:r>
            <a:endParaRPr lang="en-GB" dirty="0">
              <a:latin typeface="+mn-lt"/>
              <a:ea typeface="Verdana" panose="020B0604030504040204" pitchFamily="34" charset="0"/>
            </a:endParaRPr>
          </a:p>
        </p:txBody>
      </p:sp>
    </p:spTree>
    <p:extLst>
      <p:ext uri="{BB962C8B-B14F-4D97-AF65-F5344CB8AC3E}">
        <p14:creationId xmlns:p14="http://schemas.microsoft.com/office/powerpoint/2010/main" val="284369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46D20B-3527-4CE2-4AC8-16A53FE81079}"/>
              </a:ext>
            </a:extLst>
          </p:cNvPr>
          <p:cNvSpPr>
            <a:spLocks noGrp="1"/>
          </p:cNvSpPr>
          <p:nvPr>
            <p:ph idx="1"/>
          </p:nvPr>
        </p:nvSpPr>
        <p:spPr/>
        <p:txBody>
          <a:bodyPr/>
          <a:lstStyle/>
          <a:p>
            <a:r>
              <a:rPr lang="da-DK" dirty="0">
                <a:solidFill>
                  <a:schemeClr val="dk1">
                    <a:lumMod val="100000"/>
                  </a:schemeClr>
                </a:solidFill>
                <a:latin typeface="Verdana" panose="020B0604030504040204" pitchFamily="34" charset="0"/>
                <a:ea typeface="Verdana" panose="020B0604030504040204" pitchFamily="34" charset="0"/>
              </a:rPr>
              <a:t>Hos Danske Bank er vi forpligtet til at sikre, at vores pengeautomater er tilgængelige for alle vores kunder. Vi har omhyggeligt udvalgt funktioner, der forbedrer læsbarhed og synlighed for at hjælpe personer med blandt andet synsnedsættelse.</a:t>
            </a:r>
          </a:p>
          <a:p>
            <a:endParaRPr lang="da-DK" dirty="0">
              <a:solidFill>
                <a:schemeClr val="dk1">
                  <a:lumMod val="100000"/>
                </a:schemeClr>
              </a:solidFill>
              <a:latin typeface="Verdana" panose="020B0604030504040204" pitchFamily="34" charset="0"/>
              <a:ea typeface="Verdana" panose="020B0604030504040204" pitchFamily="34" charset="0"/>
            </a:endParaRPr>
          </a:p>
          <a:p>
            <a:endParaRPr lang="da-DK" dirty="0">
              <a:solidFill>
                <a:schemeClr val="dk1">
                  <a:lumMod val="100000"/>
                </a:schemeClr>
              </a:solidFill>
              <a:latin typeface="Verdana" panose="020B0604030504040204" pitchFamily="34" charset="0"/>
              <a:ea typeface="Verdana" panose="020B0604030504040204" pitchFamily="34" charset="0"/>
            </a:endParaRPr>
          </a:p>
          <a:p>
            <a:r>
              <a:rPr lang="da-DK" dirty="0">
                <a:solidFill>
                  <a:schemeClr val="dk1">
                    <a:lumMod val="100000"/>
                  </a:schemeClr>
                </a:solidFill>
                <a:latin typeface="Verdana" panose="020B0604030504040204" pitchFamily="34" charset="0"/>
                <a:ea typeface="Verdana" panose="020B0604030504040204" pitchFamily="34" charset="0"/>
              </a:rPr>
              <a:t>Vores pengeautomater er udstyret med skærme med høj kontrast for at sikre tydelig synlighed, og vi bruger en klar, læselig skrifttype i en størrelse, som er let at læse for de fleste mennesker. Disse designvalg er en del af vores løbende indsats for at tilbyde en problemfri bankoplevelse for hver eneste kunde.</a:t>
            </a:r>
          </a:p>
          <a:p>
            <a:endParaRPr lang="da-DK" dirty="0">
              <a:solidFill>
                <a:schemeClr val="dk1">
                  <a:lumMod val="100000"/>
                </a:schemeClr>
              </a:solidFill>
              <a:latin typeface="Verdana" panose="020B0604030504040204" pitchFamily="34" charset="0"/>
              <a:ea typeface="Verdana" panose="020B0604030504040204" pitchFamily="34" charset="0"/>
            </a:endParaRPr>
          </a:p>
          <a:p>
            <a:endParaRPr lang="da-DK" dirty="0">
              <a:solidFill>
                <a:schemeClr val="dk1">
                  <a:lumMod val="100000"/>
                </a:schemeClr>
              </a:solidFill>
              <a:latin typeface="Verdana" panose="020B0604030504040204" pitchFamily="34" charset="0"/>
              <a:ea typeface="Verdana" panose="020B0604030504040204" pitchFamily="34" charset="0"/>
            </a:endParaRPr>
          </a:p>
          <a:p>
            <a:r>
              <a:rPr lang="da-DK" dirty="0">
                <a:solidFill>
                  <a:schemeClr val="dk1">
                    <a:lumMod val="100000"/>
                  </a:schemeClr>
                </a:solidFill>
                <a:latin typeface="Verdana" panose="020B0604030504040204" pitchFamily="34" charset="0"/>
                <a:ea typeface="Verdana" panose="020B0604030504040204" pitchFamily="34" charset="0"/>
              </a:rPr>
              <a:t>Danske Banks pengeautomater tilbyder også en særlig tilgængelighedsfunktion. For at aktivere den skal du indsætte hovedtelefoner i stikket placeret under det taktile tastatur. Dette ændrer skærmens baggrund til sort og teksten til gul, hvilket forbedrer kontrasten for brugere med nedsat syn. Derudover aktiveres taleudgang og stemmevejledning for lettere navigation.</a:t>
            </a:r>
            <a:endParaRPr lang="en-GB" dirty="0">
              <a:solidFill>
                <a:schemeClr val="dk1">
                  <a:lumMod val="100000"/>
                </a:schemeClr>
              </a:solidFill>
              <a:latin typeface="Verdana" panose="020B0604030504040204" pitchFamily="34" charset="0"/>
              <a:ea typeface="Verdana" panose="020B0604030504040204" pitchFamily="34" charset="0"/>
            </a:endParaRPr>
          </a:p>
          <a:p>
            <a:endParaRPr lang="en-GB" sz="1600" dirty="0">
              <a:solidFill>
                <a:schemeClr val="dk1">
                  <a:lumMod val="100000"/>
                </a:schemeClr>
              </a:solidFill>
              <a:latin typeface="Verdana" panose="020B0604030504040204" pitchFamily="34" charset="0"/>
              <a:ea typeface="Verdana" panose="020B0604030504040204" pitchFamily="34" charset="0"/>
            </a:endParaRPr>
          </a:p>
        </p:txBody>
      </p:sp>
      <p:sp>
        <p:nvSpPr>
          <p:cNvPr id="5" name="Title 4">
            <a:extLst>
              <a:ext uri="{FF2B5EF4-FFF2-40B4-BE49-F238E27FC236}">
                <a16:creationId xmlns:a16="http://schemas.microsoft.com/office/drawing/2014/main" id="{677D2388-6547-DF42-6CE6-2EB0AC1E7C14}"/>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Generel info</a:t>
            </a:r>
          </a:p>
        </p:txBody>
      </p:sp>
    </p:spTree>
    <p:extLst>
      <p:ext uri="{BB962C8B-B14F-4D97-AF65-F5344CB8AC3E}">
        <p14:creationId xmlns:p14="http://schemas.microsoft.com/office/powerpoint/2010/main" val="159519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F52E5-B78D-B544-9218-8446D9111FCB}"/>
              </a:ext>
            </a:extLst>
          </p:cNvPr>
          <p:cNvSpPr>
            <a:spLocks noGrp="1"/>
          </p:cNvSpPr>
          <p:nvPr>
            <p:ph type="title"/>
          </p:nvPr>
        </p:nvSpPr>
        <p:spPr/>
        <p:txBody>
          <a:bodyPr/>
          <a:lstStyle/>
          <a:p>
            <a:r>
              <a:rPr lang="en-GB" dirty="0" err="1">
                <a:latin typeface="Verdana" panose="020B0604030504040204" pitchFamily="34" charset="0"/>
                <a:ea typeface="Verdana" panose="020B0604030504040204" pitchFamily="34" charset="0"/>
              </a:rPr>
              <a:t>Hjælpeteknologier</a:t>
            </a:r>
            <a:endParaRPr lang="en-GB" dirty="0">
              <a:latin typeface="Verdana" panose="020B0604030504040204" pitchFamily="34" charset="0"/>
              <a:ea typeface="Verdana" panose="020B0604030504040204" pitchFamily="34" charset="0"/>
            </a:endParaRPr>
          </a:p>
        </p:txBody>
      </p:sp>
      <p:sp>
        <p:nvSpPr>
          <p:cNvPr id="17" name="Text Placeholder 16">
            <a:extLst>
              <a:ext uri="{FF2B5EF4-FFF2-40B4-BE49-F238E27FC236}">
                <a16:creationId xmlns:a16="http://schemas.microsoft.com/office/drawing/2014/main" id="{F731631B-825C-7F96-BFA1-A16E860A2EE3}"/>
              </a:ext>
            </a:extLst>
          </p:cNvPr>
          <p:cNvSpPr>
            <a:spLocks noGrp="1"/>
          </p:cNvSpPr>
          <p:nvPr>
            <p:ph type="body" sz="quarter" idx="16"/>
          </p:nvPr>
        </p:nvSpPr>
        <p:spPr/>
        <p:txBody>
          <a:bodyPr/>
          <a:lstStyle/>
          <a:p>
            <a:r>
              <a:rPr lang="en-GB" sz="1000" dirty="0">
                <a:latin typeface="Verdana" panose="020B0604030504040204" pitchFamily="34" charset="0"/>
                <a:ea typeface="Verdana" panose="020B0604030504040204" pitchFamily="34" charset="0"/>
              </a:rPr>
              <a:t>Accessibility</a:t>
            </a:r>
          </a:p>
        </p:txBody>
      </p:sp>
      <p:sp>
        <p:nvSpPr>
          <p:cNvPr id="7" name="Content Placeholder 6">
            <a:extLst>
              <a:ext uri="{FF2B5EF4-FFF2-40B4-BE49-F238E27FC236}">
                <a16:creationId xmlns:a16="http://schemas.microsoft.com/office/drawing/2014/main" id="{AF3EC91D-40F9-03D0-E712-744E41E64427}"/>
              </a:ext>
            </a:extLst>
          </p:cNvPr>
          <p:cNvSpPr>
            <a:spLocks noGrp="1"/>
          </p:cNvSpPr>
          <p:nvPr>
            <p:ph idx="1"/>
          </p:nvPr>
        </p:nvSpPr>
        <p:spPr/>
        <p:txBody>
          <a:bodyPr/>
          <a:lstStyle/>
          <a:p>
            <a:r>
              <a:rPr lang="da-DK" sz="1600" b="1" dirty="0">
                <a:latin typeface="Verdana" panose="020B0604030504040204" pitchFamily="34" charset="0"/>
                <a:ea typeface="Verdana" panose="020B0604030504040204" pitchFamily="34" charset="0"/>
              </a:rPr>
              <a:t>Stemmevejledning</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Stemmevejledning på pengeautomater er designet til at hjælpe brugere, især dem med nedsat syn, ved at give talte instruktioner. Denne funktion gør det muligt for automaten at guide brugerne igennem forskellige transaktioner som at hæve kontanter, tjekke saldoer eller foretage indbetalinger med lyd.</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Dette sikrer, at brugerne kan bruge automaten selvstændigt og sikkert, selv hvis de har svært ved at læse skærmen, da stemmevejledningen giver interaktive instruktioner til at navigere transaktioner.</a:t>
            </a: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Vær opmærksom på, at stemmevejledning funktionen ikke findes på engelsk, men en løsning på dette er under udvikling. </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1883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F52E5-B78D-B544-9218-8446D9111FCB}"/>
              </a:ext>
            </a:extLst>
          </p:cNvPr>
          <p:cNvSpPr>
            <a:spLocks noGrp="1"/>
          </p:cNvSpPr>
          <p:nvPr>
            <p:ph type="title"/>
          </p:nvPr>
        </p:nvSpPr>
        <p:spPr/>
        <p:txBody>
          <a:bodyPr/>
          <a:lstStyle/>
          <a:p>
            <a:r>
              <a:rPr lang="en-GB" dirty="0">
                <a:latin typeface="Verdana" panose="020B0604030504040204" pitchFamily="34" charset="0"/>
                <a:ea typeface="Verdana" panose="020B0604030504040204" pitchFamily="34" charset="0"/>
              </a:rPr>
              <a:t>Yderligere funktioner</a:t>
            </a:r>
            <a:br>
              <a:rPr lang="en-GB" dirty="0">
                <a:latin typeface="Verdana" panose="020B0604030504040204" pitchFamily="34" charset="0"/>
                <a:ea typeface="Verdana" panose="020B0604030504040204" pitchFamily="34" charset="0"/>
              </a:rPr>
            </a:br>
            <a:endParaRPr lang="en-GB" dirty="0">
              <a:latin typeface="Verdana" panose="020B0604030504040204" pitchFamily="34" charset="0"/>
              <a:ea typeface="Verdana" panose="020B0604030504040204" pitchFamily="34" charset="0"/>
            </a:endParaRPr>
          </a:p>
        </p:txBody>
      </p:sp>
      <p:sp>
        <p:nvSpPr>
          <p:cNvPr id="5" name="Content Placeholder 4">
            <a:extLst>
              <a:ext uri="{FF2B5EF4-FFF2-40B4-BE49-F238E27FC236}">
                <a16:creationId xmlns:a16="http://schemas.microsoft.com/office/drawing/2014/main" id="{D905000C-01CF-707D-0763-9663369DD94B}"/>
              </a:ext>
            </a:extLst>
          </p:cNvPr>
          <p:cNvSpPr>
            <a:spLocks noGrp="1"/>
          </p:cNvSpPr>
          <p:nvPr>
            <p:ph idx="1"/>
          </p:nvPr>
        </p:nvSpPr>
        <p:spPr/>
        <p:txBody>
          <a:bodyPr/>
          <a:lstStyle/>
          <a:p>
            <a:r>
              <a:rPr lang="da-DK" dirty="0">
                <a:latin typeface="Verdana" panose="020B0604030504040204" pitchFamily="34" charset="0"/>
                <a:ea typeface="Verdana" panose="020B0604030504040204" pitchFamily="34" charset="0"/>
              </a:rPr>
              <a:t>På vores pengeautomater har vi designet en punktskriftknap på tallet 5 på tastaturet for at hjælpe brugere med nedsat syn. Denne knap har en forhøjet prik, der repræsenterer punktskrift, et taktilt sprog, som personer med synsnedsættelse bruger til at læse og skrive gennem berøring. Ved at bruge dette kan personer med nedsat syn selvstændigt identificere, navigere og trykke på de korrekte taster for at indtaste deres pinkode, hæve penge og udføre andre bankopgaver.</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Dette gør pengeautomater mere tilgængelige og sikrer, at personer med synsnedsættelse kan håndtere deres finansielle transaktioner privat og sikkert.</a:t>
            </a:r>
            <a:endParaRPr lang="en-GB" dirty="0">
              <a:latin typeface="Verdana" panose="020B0604030504040204" pitchFamily="34" charset="0"/>
              <a:ea typeface="Verdana" panose="020B0604030504040204" pitchFamily="34" charset="0"/>
            </a:endParaRPr>
          </a:p>
        </p:txBody>
      </p:sp>
      <p:sp>
        <p:nvSpPr>
          <p:cNvPr id="11" name="Text Placeholder 10">
            <a:extLst>
              <a:ext uri="{FF2B5EF4-FFF2-40B4-BE49-F238E27FC236}">
                <a16:creationId xmlns:a16="http://schemas.microsoft.com/office/drawing/2014/main" id="{B387F02D-70E6-211D-22D3-DF470405BDC1}"/>
              </a:ext>
            </a:extLst>
          </p:cNvPr>
          <p:cNvSpPr>
            <a:spLocks noGrp="1"/>
          </p:cNvSpPr>
          <p:nvPr>
            <p:ph type="body" sz="quarter" idx="20"/>
          </p:nvPr>
        </p:nvSpPr>
        <p:spPr/>
        <p:txBody>
          <a:bodyPr/>
          <a:lstStyle/>
          <a:p>
            <a:r>
              <a:rPr lang="en-GB" b="1" dirty="0" err="1">
                <a:latin typeface="Verdana" panose="020B0604030504040204" pitchFamily="34" charset="0"/>
                <a:ea typeface="Verdana" panose="020B0604030504040204" pitchFamily="34" charset="0"/>
              </a:rPr>
              <a:t>Punktskrift</a:t>
            </a:r>
            <a:endParaRPr lang="en-GB" b="1" dirty="0">
              <a:latin typeface="Verdana" panose="020B0604030504040204" pitchFamily="34" charset="0"/>
              <a:ea typeface="Verdana" panose="020B0604030504040204" pitchFamily="34" charset="0"/>
            </a:endParaRPr>
          </a:p>
        </p:txBody>
      </p:sp>
      <p:sp>
        <p:nvSpPr>
          <p:cNvPr id="3" name="Text Placeholder 2">
            <a:extLst>
              <a:ext uri="{FF2B5EF4-FFF2-40B4-BE49-F238E27FC236}">
                <a16:creationId xmlns:a16="http://schemas.microsoft.com/office/drawing/2014/main" id="{63C4F18E-7C05-44AD-2D78-48C2093B4CE1}"/>
              </a:ext>
            </a:extLst>
          </p:cNvPr>
          <p:cNvSpPr>
            <a:spLocks noGrp="1"/>
          </p:cNvSpPr>
          <p:nvPr>
            <p:ph type="body" sz="quarter" idx="21"/>
          </p:nvPr>
        </p:nvSpPr>
        <p:spPr/>
        <p:txBody>
          <a:bodyPr/>
          <a:lstStyle/>
          <a:p>
            <a:r>
              <a:rPr lang="en-GB" b="1" dirty="0" err="1">
                <a:latin typeface="Verdana" panose="020B0604030504040204" pitchFamily="34" charset="0"/>
                <a:ea typeface="Verdana" panose="020B0604030504040204" pitchFamily="34" charset="0"/>
              </a:rPr>
              <a:t>Privatlivsfilter</a:t>
            </a:r>
            <a:endParaRPr lang="en-GB" b="1" dirty="0">
              <a:latin typeface="Verdana" panose="020B0604030504040204" pitchFamily="34" charset="0"/>
              <a:ea typeface="Verdana" panose="020B0604030504040204" pitchFamily="34" charset="0"/>
            </a:endParaRPr>
          </a:p>
          <a:p>
            <a:endParaRPr lang="en-GB" b="1" dirty="0"/>
          </a:p>
        </p:txBody>
      </p:sp>
      <p:sp>
        <p:nvSpPr>
          <p:cNvPr id="7" name="Content Placeholder 6">
            <a:extLst>
              <a:ext uri="{FF2B5EF4-FFF2-40B4-BE49-F238E27FC236}">
                <a16:creationId xmlns:a16="http://schemas.microsoft.com/office/drawing/2014/main" id="{AF3EC91D-40F9-03D0-E712-744E41E64427}"/>
              </a:ext>
            </a:extLst>
          </p:cNvPr>
          <p:cNvSpPr>
            <a:spLocks noGrp="1"/>
          </p:cNvSpPr>
          <p:nvPr>
            <p:ph idx="22"/>
          </p:nvPr>
        </p:nvSpPr>
        <p:spPr/>
        <p:txBody>
          <a:bodyPr/>
          <a:lstStyle/>
          <a:p>
            <a:r>
              <a:rPr lang="da-DK" dirty="0">
                <a:latin typeface="Verdana" panose="020B0604030504040204" pitchFamily="34" charset="0"/>
                <a:ea typeface="Verdana" panose="020B0604030504040204" pitchFamily="34" charset="0"/>
              </a:rPr>
              <a:t>Privatlivsfilteret på pengeautomaternes skærme fungerer således, at det begrænser synsvinklen. Det betyder, at oplysningerne på skærmen kun er synlige for personer, der står direkte foran automaten.</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Denne funktion hjælper med at beskytte dine personlige oplysninger, såsom din pinkode eller kontosaldo, mod at blive set af nogen, der måske forsøger at kigge med.</a:t>
            </a:r>
            <a:endParaRPr lang="en-GB" dirty="0">
              <a:latin typeface="Verdana" panose="020B0604030504040204" pitchFamily="34" charset="0"/>
              <a:ea typeface="Verdana" panose="020B0604030504040204" pitchFamily="34" charset="0"/>
            </a:endParaRPr>
          </a:p>
        </p:txBody>
      </p:sp>
      <p:sp>
        <p:nvSpPr>
          <p:cNvPr id="2" name="Text Placeholder 1">
            <a:extLst>
              <a:ext uri="{FF2B5EF4-FFF2-40B4-BE49-F238E27FC236}">
                <a16:creationId xmlns:a16="http://schemas.microsoft.com/office/drawing/2014/main" id="{D1914A1A-19F7-8EC2-2778-993A7A9EE7BB}"/>
              </a:ext>
            </a:extLst>
          </p:cNvPr>
          <p:cNvSpPr>
            <a:spLocks noGrp="1"/>
          </p:cNvSpPr>
          <p:nvPr>
            <p:ph type="body" sz="quarter" idx="23"/>
          </p:nvPr>
        </p:nvSpPr>
        <p:spPr/>
        <p:txBody>
          <a:bodyPr/>
          <a:lstStyle/>
          <a:p>
            <a:r>
              <a:rPr lang="en-GB" b="1" dirty="0">
                <a:latin typeface="Verdana" panose="020B0604030504040204" pitchFamily="34" charset="0"/>
                <a:ea typeface="Verdana" panose="020B0604030504040204" pitchFamily="34" charset="0"/>
              </a:rPr>
              <a:t>Sprog</a:t>
            </a:r>
          </a:p>
        </p:txBody>
      </p:sp>
      <p:sp>
        <p:nvSpPr>
          <p:cNvPr id="8" name="Content Placeholder 7">
            <a:extLst>
              <a:ext uri="{FF2B5EF4-FFF2-40B4-BE49-F238E27FC236}">
                <a16:creationId xmlns:a16="http://schemas.microsoft.com/office/drawing/2014/main" id="{5C872C12-71EB-4C37-3AD4-DFAC21339542}"/>
              </a:ext>
            </a:extLst>
          </p:cNvPr>
          <p:cNvSpPr>
            <a:spLocks noGrp="1"/>
          </p:cNvSpPr>
          <p:nvPr>
            <p:ph idx="24"/>
          </p:nvPr>
        </p:nvSpPr>
        <p:spPr/>
        <p:txBody>
          <a:bodyPr/>
          <a:lstStyle/>
          <a:p>
            <a:r>
              <a:rPr lang="da-DK" dirty="0">
                <a:latin typeface="Verdana" panose="020B0604030504040204" pitchFamily="34" charset="0"/>
                <a:ea typeface="Verdana" panose="020B0604030504040204" pitchFamily="34" charset="0"/>
              </a:rPr>
              <a:t>Vores pengeautomater giver brugerne mulighed for at interagere med maskinen på følgende sprog: dansk, engelsk, tysk og fransk. Denne mulighed kan vælges på visse af vores automater. Er muligheden der ikke, kan sproget allerede være forudindstillet med dit kort og din konto. Det vil sige, at hvis du i forvejen er sat op til engelsk i vores systemer, vil teksten på vores pengeautomater fremgå på engelsk.</a:t>
            </a:r>
          </a:p>
          <a:p>
            <a:endParaRPr lang="da-DK" dirty="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r>
              <a:rPr lang="da-DK" dirty="0">
                <a:latin typeface="Verdana" panose="020B0604030504040204" pitchFamily="34" charset="0"/>
                <a:ea typeface="Verdana" panose="020B0604030504040204" pitchFamily="34" charset="0"/>
              </a:rPr>
              <a:t>Denne funktion sikrer, at flersproget kunder nemt kan forstå og gennemføre deres transaktioner. Det er designet til at gøre pengeautomaten brugervenlig og tilgængelig for et bredere udvalg af mennesker og imødekommer forskellige sproglige behov.</a:t>
            </a:r>
            <a:endParaRPr lang="en-GB" dirty="0">
              <a:latin typeface="Verdana" panose="020B0604030504040204" pitchFamily="34" charset="0"/>
              <a:ea typeface="Verdana" panose="020B0604030504040204" pitchFamily="34" charset="0"/>
            </a:endParaRPr>
          </a:p>
        </p:txBody>
      </p:sp>
      <p:sp>
        <p:nvSpPr>
          <p:cNvPr id="10" name="Text Placeholder 9">
            <a:extLst>
              <a:ext uri="{FF2B5EF4-FFF2-40B4-BE49-F238E27FC236}">
                <a16:creationId xmlns:a16="http://schemas.microsoft.com/office/drawing/2014/main" id="{57A64364-9EDD-29B8-A1E6-BF4E5515510B}"/>
              </a:ext>
            </a:extLst>
          </p:cNvPr>
          <p:cNvSpPr>
            <a:spLocks noGrp="1"/>
          </p:cNvSpPr>
          <p:nvPr>
            <p:ph type="body" sz="quarter" idx="16"/>
          </p:nvPr>
        </p:nvSpPr>
        <p:spPr/>
        <p:txBody>
          <a:bodyPr/>
          <a:lstStyle/>
          <a:p>
            <a:r>
              <a:rPr lang="en-GB" dirty="0">
                <a:latin typeface="Verdana" panose="020B0604030504040204" pitchFamily="34" charset="0"/>
                <a:ea typeface="Verdana" panose="020B0604030504040204" pitchFamily="34" charset="0"/>
              </a:rPr>
              <a:t>Non-Accessibility related</a:t>
            </a:r>
          </a:p>
        </p:txBody>
      </p:sp>
    </p:spTree>
    <p:extLst>
      <p:ext uri="{BB962C8B-B14F-4D97-AF65-F5344CB8AC3E}">
        <p14:creationId xmlns:p14="http://schemas.microsoft.com/office/powerpoint/2010/main" val="8080551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presentationSettings&gt;&lt;agenda createSections=&quot;false&quot; enableNavigation=&quot;false&quot; id=&quot;93d6210f-d5e7-4f91-9b8b-a276854d033b&quot; isTouched=&quot;false&quot; mode=&quot;Agenda&quot; showDuration=&quot;false&quot; showHeaders=&quot;false&quot; showOnlyStartTime=&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template id=&quot;https://collab.danskenet.net/sites/ampler/Shared Documents/Danske Bank library/New CVI/1. Templates/Master Template_New/Danske Bank.169.potx&quot; lastModified=&quot;2024-11-04T06:22:09+01:00&quot; name=&quot;Danske Bank.169.potx&quot; slideMasterName=&quot;Custom Design&quot;&gt;&lt;LayoutNames&gt;&lt;Name&gt;1. Front page/Title and pattern&lt;/Name&gt;&lt;Name&gt;2. Front page/Title and pattern&lt;/Name&gt;&lt;Name&gt;3. Front page/Title&lt;/Name&gt;&lt;Name&gt;4. Front page/Title and picture&lt;/Name&gt;&lt;Name&gt;5. Front page/Title and picture&lt;/Name&gt;&lt;Name&gt;1. Agenda&lt;/Name&gt;&lt;Name&gt;2. Agenda&lt;/Name&gt;&lt;Name&gt;1. Breaker A with picture&lt;/Name&gt;&lt;Name&gt;2. Breaker B with pattern&lt;/Name&gt;&lt;Name&gt;3. Breaker C with pattern&lt;/Name&gt;&lt;Name&gt;1. Title and Content&lt;/Name&gt;&lt;Name&gt;1_1. Two Contents&lt;/Name&gt;&lt;Name&gt;1_2. Three Contents&lt;/Name&gt;&lt;Name&gt;1_3. Four Contents&lt;/Name&gt;&lt;Name&gt;2. Title, Description and Content&lt;/Name&gt;&lt;Name&gt;2_1. Two Title, Description and Content&lt;/Name&gt;&lt;Name&gt;2_2. Three Title, Description and Content&lt;/Name&gt;&lt;Name&gt;2_3. Four Title, Description and Content&lt;/Name&gt;&lt;Name&gt;3. Title and Content/Sand&lt;/Name&gt;&lt;Name&gt;3_1.Two Contents/Sand&lt;/Name&gt;&lt;Name&gt;3_2. Three Contents/Sand&lt;/Name&gt;&lt;Name&gt;3_3. Four Contents/Sand&lt;/Name&gt;&lt;Name&gt;4. One column infographic&lt;/Name&gt;&lt;Name&gt;4_1. Two column infographic&lt;/Name&gt;&lt;Name&gt;4_2. Three column infographic&lt;/Name&gt;&lt;Name&gt;4_3. Four column infographic&lt;/Name&gt;&lt;Name&gt;4_4. Six contents infographic&lt;/Name&gt;&lt;Name&gt;4_5. Eight contents infographic&lt;/Name&gt;&lt;Name&gt;5_1. Title only&lt;/Name&gt;&lt;Name&gt;5_2. Title only_sand background&lt;/Name&gt;&lt;Name&gt;Blank with logo&lt;/Name&gt;&lt;Name&gt;1. Quote A&lt;/Name&gt;&lt;Name&gt;2. Quote B&lt;/Name&gt;&lt;Name&gt;1. Text and one picture&lt;/Name&gt;&lt;Name&gt;2. Text and table, sand background&lt;/Name&gt;&lt;Name&gt;3. Text and table, white background&lt;/Name&gt;&lt;Name&gt;4. Text and two pictures&lt;/Name&gt;&lt;Name&gt;1. Picture left, text and box&lt;/Name&gt;&lt;Name&gt;2. Picture right, text and box&lt;/Name&gt;&lt;Name&gt;3. Picture right, text and box&lt;/Name&gt;&lt;Name&gt;4. Picture full frame right, text and box&lt;/Name&gt;&lt;Name&gt;Number and picture&lt;/Name&gt;&lt;Name&gt;1. End slide/Title&lt;/Name&gt;&lt;/LayoutNames&gt;&lt;/template&gt;&lt;rules&gt;&lt;disabled /&gt;&lt;/rules&gt;&lt;/presentationSettings&gt;&lt;/smart&gt;"/>
</p:tagLst>
</file>

<file path=ppt/theme/theme1.xml><?xml version="1.0" encoding="utf-8"?>
<a:theme xmlns:a="http://schemas.openxmlformats.org/drawingml/2006/main" name="Custom Design">
  <a:themeElements>
    <a:clrScheme name="Danske Bank">
      <a:dk1>
        <a:srgbClr val="002346"/>
      </a:dk1>
      <a:lt1>
        <a:srgbClr val="FFFFFF"/>
      </a:lt1>
      <a:dk2>
        <a:srgbClr val="002346"/>
      </a:dk2>
      <a:lt2>
        <a:srgbClr val="EBEBE6"/>
      </a:lt2>
      <a:accent1>
        <a:srgbClr val="003778"/>
      </a:accent1>
      <a:accent2>
        <a:srgbClr val="4673C3"/>
      </a:accent2>
      <a:accent3>
        <a:srgbClr val="87AAE1"/>
      </a:accent3>
      <a:accent4>
        <a:srgbClr val="B9C8E6"/>
      </a:accent4>
      <a:accent5>
        <a:srgbClr val="734B1E"/>
      </a:accent5>
      <a:accent6>
        <a:srgbClr val="B48C41"/>
      </a:accent6>
      <a:hlink>
        <a:srgbClr val="0069FA"/>
      </a:hlink>
      <a:folHlink>
        <a:srgbClr val="4673C3"/>
      </a:folHlink>
    </a:clrScheme>
    <a:fontScheme name="Danske Bank Font">
      <a:majorFont>
        <a:latin typeface="DanskeRegular"/>
        <a:ea typeface=""/>
        <a:cs typeface=""/>
      </a:majorFont>
      <a:minorFont>
        <a:latin typeface="Danske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gnature">
      <a:srgbClr val="002346"/>
    </a:custClr>
    <a:custClr name="Sand 1">
      <a:srgbClr val="968C73"/>
    </a:custClr>
    <a:custClr name="Sand 2">
      <a:srgbClr val="CDC8B4"/>
    </a:custClr>
    <a:custClr name="Sand 3">
      <a:srgbClr val="EBEBE6"/>
    </a:custClr>
    <a:custClr name="White">
      <a:srgbClr val="FFFFFF"/>
    </a:custClr>
    <a:custClr name="Blue 1">
      <a:srgbClr val="003778"/>
    </a:custClr>
    <a:custClr name="Blue 2">
      <a:srgbClr val="4673C3"/>
    </a:custClr>
    <a:custClr name="Blue 3">
      <a:srgbClr val="87AAE1"/>
    </a:custClr>
    <a:custClr name="Blue 4">
      <a:srgbClr val="B9C8E6"/>
    </a:custClr>
    <a:custClr name="White">
      <a:srgbClr val="FFFFFF"/>
    </a:custClr>
    <a:custClr name="Gold 1">
      <a:srgbClr val="734B1E"/>
    </a:custClr>
    <a:custClr name="Gold 2">
      <a:srgbClr val="B48C41"/>
    </a:custClr>
    <a:custClr name="Gold 3">
      <a:srgbClr val="D2AF69"/>
    </a:custClr>
    <a:custClr name="Gold 4">
      <a:srgbClr val="E1CD91"/>
    </a:custClr>
    <a:custClr name="White">
      <a:srgbClr val="FFFFFF"/>
    </a:custClr>
    <a:custClr name="Copper 1">
      <a:srgbClr val="733719"/>
    </a:custClr>
    <a:custClr name="Copper 2">
      <a:srgbClr val="BE643C"/>
    </a:custClr>
    <a:custClr name="Copper 3">
      <a:srgbClr val="D79673"/>
    </a:custClr>
    <a:custClr name="Copper 4">
      <a:srgbClr val="EBBEA0"/>
    </a:custClr>
    <a:custClr name="White">
      <a:srgbClr val="FFFFFF"/>
    </a:custClr>
    <a:custClr name="Green 1">
      <a:srgbClr val="144B37"/>
    </a:custClr>
    <a:custClr name="Green 2">
      <a:srgbClr val="37A578"/>
    </a:custClr>
    <a:custClr name="Green 3">
      <a:srgbClr val="73C396"/>
    </a:custClr>
    <a:custClr name="Green 4">
      <a:srgbClr val="AADCB4"/>
    </a:custClr>
    <a:custClr name="White">
      <a:srgbClr val="FFFFFF"/>
    </a:custClr>
    <a:custClr name="Action">
      <a:srgbClr val="0069FA"/>
    </a:custClr>
    <a:custClr name="Caution">
      <a:srgbClr val="F0BE19"/>
    </a:custClr>
    <a:custClr name="Negative">
      <a:srgbClr val="D7411E"/>
    </a:custClr>
    <a:custClr name="Positive">
      <a:srgbClr val="00A069"/>
    </a:custClr>
    <a:custClr name="White">
      <a:srgbClr val="FFFFFF"/>
    </a:custClr>
  </a:custClrLst>
  <a:extLst>
    <a:ext uri="{05A4C25C-085E-4340-85A3-A5531E510DB2}">
      <thm15:themeFamily xmlns:thm15="http://schemas.microsoft.com/office/thememl/2012/main" name="AmplerLibraryf2k3lkljnmi.potx" id="{89678B48-78BB-43D9-8EBF-C94C6C1E586C}" vid="{64E91B4A-96F0-402C-9D7E-F9203BA6AB1E}"/>
    </a:ext>
  </a:extLst>
</a:theme>
</file>

<file path=ppt/theme/theme2.xml><?xml version="1.0" encoding="utf-8"?>
<a:theme xmlns:a="http://schemas.openxmlformats.org/drawingml/2006/main" name="Office Theme">
  <a:themeElements>
    <a:clrScheme name="Danske Bank">
      <a:dk1>
        <a:srgbClr val="002346"/>
      </a:dk1>
      <a:lt1>
        <a:srgbClr val="FFFFFF"/>
      </a:lt1>
      <a:dk2>
        <a:srgbClr val="002346"/>
      </a:dk2>
      <a:lt2>
        <a:srgbClr val="EBEBE6"/>
      </a:lt2>
      <a:accent1>
        <a:srgbClr val="003778"/>
      </a:accent1>
      <a:accent2>
        <a:srgbClr val="4673C3"/>
      </a:accent2>
      <a:accent3>
        <a:srgbClr val="87AAE1"/>
      </a:accent3>
      <a:accent4>
        <a:srgbClr val="B9C8E6"/>
      </a:accent4>
      <a:accent5>
        <a:srgbClr val="734B1E"/>
      </a:accent5>
      <a:accent6>
        <a:srgbClr val="B48C41"/>
      </a:accent6>
      <a:hlink>
        <a:srgbClr val="0069FA"/>
      </a:hlink>
      <a:folHlink>
        <a:srgbClr val="4673C3"/>
      </a:folHlink>
    </a:clrScheme>
    <a:fontScheme name="Danske Bank Font">
      <a:majorFont>
        <a:latin typeface="DanskeRegular"/>
        <a:ea typeface=""/>
        <a:cs typeface=""/>
      </a:majorFont>
      <a:minorFont>
        <a:latin typeface="Danske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gnature">
      <a:srgbClr val="002346"/>
    </a:custClr>
    <a:custClr name="Sand 1">
      <a:srgbClr val="968C73"/>
    </a:custClr>
    <a:custClr name="Sand 2">
      <a:srgbClr val="CDC8B4"/>
    </a:custClr>
    <a:custClr name="Sand 3">
      <a:srgbClr val="EBEBE6"/>
    </a:custClr>
    <a:custClr name="White">
      <a:srgbClr val="FFFFFF"/>
    </a:custClr>
    <a:custClr name="Blue 1">
      <a:srgbClr val="003778"/>
    </a:custClr>
    <a:custClr name="Blue 2">
      <a:srgbClr val="4673C3"/>
    </a:custClr>
    <a:custClr name="Blue 3">
      <a:srgbClr val="87AAE1"/>
    </a:custClr>
    <a:custClr name="Blue 4">
      <a:srgbClr val="B9C8E6"/>
    </a:custClr>
    <a:custClr name="White">
      <a:srgbClr val="FFFFFF"/>
    </a:custClr>
    <a:custClr name="Gold 1">
      <a:srgbClr val="734B1E"/>
    </a:custClr>
    <a:custClr name="Gold 2">
      <a:srgbClr val="B48C41"/>
    </a:custClr>
    <a:custClr name="Gold 3">
      <a:srgbClr val="D2AF69"/>
    </a:custClr>
    <a:custClr name="Gold 4">
      <a:srgbClr val="E1CD91"/>
    </a:custClr>
    <a:custClr name="White">
      <a:srgbClr val="FFFFFF"/>
    </a:custClr>
    <a:custClr name="Copper 1">
      <a:srgbClr val="733719"/>
    </a:custClr>
    <a:custClr name="Copper 2">
      <a:srgbClr val="BE643C"/>
    </a:custClr>
    <a:custClr name="Copper 3">
      <a:srgbClr val="D79673"/>
    </a:custClr>
    <a:custClr name="Copper 4">
      <a:srgbClr val="EBBEA0"/>
    </a:custClr>
    <a:custClr name="White">
      <a:srgbClr val="FFFFFF"/>
    </a:custClr>
    <a:custClr name="Green 1">
      <a:srgbClr val="144B37"/>
    </a:custClr>
    <a:custClr name="Green 2">
      <a:srgbClr val="37A578"/>
    </a:custClr>
    <a:custClr name="Green 3">
      <a:srgbClr val="73C396"/>
    </a:custClr>
    <a:custClr name="Green 4">
      <a:srgbClr val="AADCB4"/>
    </a:custClr>
    <a:custClr name="White">
      <a:srgbClr val="FFFFFF"/>
    </a:custClr>
    <a:custClr name="Action">
      <a:srgbClr val="0069FA"/>
    </a:custClr>
    <a:custClr name="Caution">
      <a:srgbClr val="F0BE19"/>
    </a:custClr>
    <a:custClr name="Negative">
      <a:srgbClr val="D7411E"/>
    </a:custClr>
    <a:custClr name="Positive">
      <a:srgbClr val="00A069"/>
    </a:custClr>
    <a:custClr name="White">
      <a:srgbClr val="FFFFFF"/>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Danske Bank">
      <a:dk1>
        <a:srgbClr val="002346"/>
      </a:dk1>
      <a:lt1>
        <a:srgbClr val="FFFFFF"/>
      </a:lt1>
      <a:dk2>
        <a:srgbClr val="002346"/>
      </a:dk2>
      <a:lt2>
        <a:srgbClr val="EBEBE6"/>
      </a:lt2>
      <a:accent1>
        <a:srgbClr val="003778"/>
      </a:accent1>
      <a:accent2>
        <a:srgbClr val="4673C3"/>
      </a:accent2>
      <a:accent3>
        <a:srgbClr val="87AAE1"/>
      </a:accent3>
      <a:accent4>
        <a:srgbClr val="B9C8E6"/>
      </a:accent4>
      <a:accent5>
        <a:srgbClr val="734B1E"/>
      </a:accent5>
      <a:accent6>
        <a:srgbClr val="B48C41"/>
      </a:accent6>
      <a:hlink>
        <a:srgbClr val="0069FA"/>
      </a:hlink>
      <a:folHlink>
        <a:srgbClr val="4673C3"/>
      </a:folHlink>
    </a:clrScheme>
    <a:fontScheme name="Danske Bank Font">
      <a:majorFont>
        <a:latin typeface="DanskeRegular"/>
        <a:ea typeface=""/>
        <a:cs typeface=""/>
      </a:majorFont>
      <a:minorFont>
        <a:latin typeface="Danske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ignature">
      <a:srgbClr val="002346"/>
    </a:custClr>
    <a:custClr name="Sand 1">
      <a:srgbClr val="968C73"/>
    </a:custClr>
    <a:custClr name="Sand 2">
      <a:srgbClr val="CDC8B4"/>
    </a:custClr>
    <a:custClr name="Sand 3">
      <a:srgbClr val="EBEBE6"/>
    </a:custClr>
    <a:custClr name="White">
      <a:srgbClr val="FFFFFF"/>
    </a:custClr>
    <a:custClr name="Blue 1">
      <a:srgbClr val="003778"/>
    </a:custClr>
    <a:custClr name="Blue 2">
      <a:srgbClr val="4673C3"/>
    </a:custClr>
    <a:custClr name="Blue 3">
      <a:srgbClr val="87AAE1"/>
    </a:custClr>
    <a:custClr name="Blue 4">
      <a:srgbClr val="B9C8E6"/>
    </a:custClr>
    <a:custClr name="White">
      <a:srgbClr val="FFFFFF"/>
    </a:custClr>
    <a:custClr name="Gold 1">
      <a:srgbClr val="734B1E"/>
    </a:custClr>
    <a:custClr name="Gold 2">
      <a:srgbClr val="B48C41"/>
    </a:custClr>
    <a:custClr name="Gold 3">
      <a:srgbClr val="D2AF69"/>
    </a:custClr>
    <a:custClr name="Gold 4">
      <a:srgbClr val="E1CD91"/>
    </a:custClr>
    <a:custClr name="White">
      <a:srgbClr val="FFFFFF"/>
    </a:custClr>
    <a:custClr name="Copper 1">
      <a:srgbClr val="733719"/>
    </a:custClr>
    <a:custClr name="Copper 2">
      <a:srgbClr val="BE643C"/>
    </a:custClr>
    <a:custClr name="Copper 3">
      <a:srgbClr val="D79673"/>
    </a:custClr>
    <a:custClr name="Copper 4">
      <a:srgbClr val="EBBEA0"/>
    </a:custClr>
    <a:custClr name="White">
      <a:srgbClr val="FFFFFF"/>
    </a:custClr>
    <a:custClr name="Green 1">
      <a:srgbClr val="144B37"/>
    </a:custClr>
    <a:custClr name="Green 2">
      <a:srgbClr val="37A578"/>
    </a:custClr>
    <a:custClr name="Green 3">
      <a:srgbClr val="73C396"/>
    </a:custClr>
    <a:custClr name="Green 4">
      <a:srgbClr val="AADCB4"/>
    </a:custClr>
    <a:custClr name="White">
      <a:srgbClr val="FFFFFF"/>
    </a:custClr>
    <a:custClr name="Action">
      <a:srgbClr val="0069FA"/>
    </a:custClr>
    <a:custClr name="Caution">
      <a:srgbClr val="F0BE19"/>
    </a:custClr>
    <a:custClr name="Negative">
      <a:srgbClr val="D7411E"/>
    </a:custClr>
    <a:custClr name="Positive">
      <a:srgbClr val="00A069"/>
    </a:custClr>
    <a:custClr name="White">
      <a:srgbClr val="FFFFFF"/>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0726FB29F44F4FB1E1A6FC537618F9" ma:contentTypeVersion="5" ma:contentTypeDescription="Create a new document." ma:contentTypeScope="" ma:versionID="e68d51e013a7e8f4f9099c5211bf96a8">
  <xsd:schema xmlns:xsd="http://www.w3.org/2001/XMLSchema" xmlns:xs="http://www.w3.org/2001/XMLSchema" xmlns:p="http://schemas.microsoft.com/office/2006/metadata/properties" xmlns:ns2="85309c5b-3ca5-4868-a8e6-d27ebe91ef1e" xmlns:ns3="41a63272-087a-4132-b26c-e11048959f9c" targetNamespace="http://schemas.microsoft.com/office/2006/metadata/properties" ma:root="true" ma:fieldsID="980be923b26e14b7fa954b5e1ebc167e" ns2:_="" ns3:_="">
    <xsd:import namespace="85309c5b-3ca5-4868-a8e6-d27ebe91ef1e"/>
    <xsd:import namespace="41a63272-087a-4132-b26c-e11048959f9c"/>
    <xsd:element name="properties">
      <xsd:complexType>
        <xsd:sequence>
          <xsd:element name="documentManagement">
            <xsd:complexType>
              <xsd:all>
                <xsd:element ref="ns2:SharedWithUsers" minOccurs="0"/>
                <xsd:element ref="ns2:SharedWithDetails" minOccurs="0"/>
                <xsd:element ref="ns2: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09c5b-3ca5-4868-a8e6-d27ebe91ef1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KeywordTaxHTField" ma:index="11" nillable="true" ma:taxonomy="true" ma:internalName="TaxKeywordTaxHTField" ma:taxonomyFieldName="TaxKeyword" ma:displayName="Enterprise Keywords" ma:fieldId="{23f27201-bee3-471e-b2e7-b64fd8b7ca38}" ma:taxonomyMulti="true" ma:sspId="54bd2eb7-e654-4bb2-9b20-7a35b17dd234"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a63272-087a-4132-b26c-e11048959f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e11cba-9441-45ab-8c5f-f9deaaae3589}" ma:internalName="TaxCatchAll" ma:showField="CatchAllData" ma:web="85309c5b-3ca5-4868-a8e6-d27ebe91ef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85309c5b-3ca5-4868-a8e6-d27ebe91ef1e">
      <Terms xmlns="http://schemas.microsoft.com/office/infopath/2007/PartnerControls"/>
    </TaxKeywordTaxHTField>
    <TaxCatchAll xmlns="41a63272-087a-4132-b26c-e11048959f9c"/>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6BA4FD-5231-4BB8-AC6C-F11094051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09c5b-3ca5-4868-a8e6-d27ebe91ef1e"/>
    <ds:schemaRef ds:uri="41a63272-087a-4132-b26c-e11048959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290C0-F232-4B77-A7B1-3D26FDE935A0}">
  <ds:schemaRefs>
    <ds:schemaRef ds:uri="http://schemas.microsoft.com/office/2006/metadata/properties"/>
    <ds:schemaRef ds:uri="http://schemas.microsoft.com/office/infopath/2007/PartnerControls"/>
    <ds:schemaRef ds:uri="85309c5b-3ca5-4868-a8e6-d27ebe91ef1e"/>
    <ds:schemaRef ds:uri="41a63272-087a-4132-b26c-e11048959f9c"/>
  </ds:schemaRefs>
</ds:datastoreItem>
</file>

<file path=customXml/itemProps3.xml><?xml version="1.0" encoding="utf-8"?>
<ds:datastoreItem xmlns:ds="http://schemas.openxmlformats.org/officeDocument/2006/customXml" ds:itemID="{1D200E8C-C5FE-4539-8CE5-9FFC7959BE8F}">
  <ds:schemaRefs>
    <ds:schemaRef ds:uri="http://schemas.microsoft.com/sharepoint/v3/contenttype/forms"/>
  </ds:schemaRefs>
</ds:datastoreItem>
</file>

<file path=docMetadata/LabelInfo.xml><?xml version="1.0" encoding="utf-8"?>
<clbl:labelList xmlns:clbl="http://schemas.microsoft.com/office/2020/mipLabelMetadata">
  <clbl:label id="{98065023-a506-47de-8e1d-aea5498cc974}" enabled="1" method="Privileged" siteId="{c7d1b6e9-1447-457b-9223-ac25df4941bf}" removed="0"/>
</clbl:labelList>
</file>

<file path=docProps/app.xml><?xml version="1.0" encoding="utf-8"?>
<Properties xmlns="http://schemas.openxmlformats.org/officeDocument/2006/extended-properties" xmlns:vt="http://schemas.openxmlformats.org/officeDocument/2006/docPropsVTypes">
  <Template>blank</Template>
  <TotalTime>3915</TotalTime>
  <Words>544</Words>
  <Application>Microsoft Office PowerPoint</Application>
  <PresentationFormat>Widescreen</PresentationFormat>
  <Paragraphs>37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DanskeMedium</vt:lpstr>
      <vt:lpstr>DanskeRegular</vt:lpstr>
      <vt:lpstr>Verdana</vt:lpstr>
      <vt:lpstr>Custom Design</vt:lpstr>
      <vt:lpstr>PowerPoint Presentation</vt:lpstr>
      <vt:lpstr>Generel info</vt:lpstr>
      <vt:lpstr>Hjælpeteknologier</vt:lpstr>
      <vt:lpstr>Yderligere funktioner </vt:lpstr>
    </vt:vector>
  </TitlesOfParts>
  <Company>Danske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Leonhardt Petersen</dc:creator>
  <cp:lastModifiedBy>Patrick Leonhardt Petersen</cp:lastModifiedBy>
  <cp:revision>2</cp:revision>
  <dcterms:created xsi:type="dcterms:W3CDTF">2024-11-13T07:08:07Z</dcterms:created>
  <dcterms:modified xsi:type="dcterms:W3CDTF">2025-01-20T10:17:59Z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0x0101003C0726FB29F44F4FB1E1A6FC537618F9</vt:lpwstr>
  </property>
  <property fmtid="{D5CDD505-2E9C-101B-9397-08002B2CF9AE}" pid="3" name="TaxKeyword">
    <vt:lpwstr/>
  </property>
</Properties>
</file>